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88" r:id="rId4"/>
    <p:sldId id="348" r:id="rId5"/>
    <p:sldId id="317" r:id="rId6"/>
    <p:sldId id="312" r:id="rId7"/>
    <p:sldId id="339" r:id="rId8"/>
    <p:sldId id="341" r:id="rId9"/>
    <p:sldId id="342" r:id="rId10"/>
    <p:sldId id="343" r:id="rId11"/>
    <p:sldId id="344" r:id="rId12"/>
    <p:sldId id="345" r:id="rId13"/>
    <p:sldId id="346" r:id="rId14"/>
    <p:sldId id="347" r:id="rId15"/>
    <p:sldId id="34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88" autoAdjust="0"/>
    <p:restoredTop sz="94660"/>
  </p:normalViewPr>
  <p:slideViewPr>
    <p:cSldViewPr snapToGrid="0">
      <p:cViewPr varScale="1">
        <p:scale>
          <a:sx n="74" d="100"/>
          <a:sy n="74" d="100"/>
        </p:scale>
        <p:origin x="-4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3034B50-72AD-4D7F-A340-6802440017DE}"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94760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034B50-72AD-4D7F-A340-6802440017DE}"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153073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034B50-72AD-4D7F-A340-6802440017DE}"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039768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034B50-72AD-4D7F-A340-6802440017DE}"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359577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034B50-72AD-4D7F-A340-6802440017DE}"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3710656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034B50-72AD-4D7F-A340-6802440017DE}"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868930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3034B50-72AD-4D7F-A340-6802440017DE}" type="datetimeFigureOut">
              <a:rPr lang="en-GB" smtClean="0"/>
              <a:t>03/06/2020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21188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034B50-72AD-4D7F-A340-6802440017DE}" type="datetimeFigureOut">
              <a:rPr lang="en-GB" smtClean="0"/>
              <a:t>03/06/2020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371931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34B50-72AD-4D7F-A340-6802440017DE}" type="datetimeFigureOut">
              <a:rPr lang="en-GB" smtClean="0"/>
              <a:t>03/06/2020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23934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034B50-72AD-4D7F-A340-6802440017DE}"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102912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3034B50-72AD-4D7F-A340-6802440017DE}"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FB8B12-769E-4CBC-919F-38F838D56ECF}" type="slidenum">
              <a:rPr lang="en-GB" smtClean="0"/>
              <a:t>‹#›</a:t>
            </a:fld>
            <a:endParaRPr lang="en-GB"/>
          </a:p>
        </p:txBody>
      </p:sp>
    </p:spTree>
    <p:extLst>
      <p:ext uri="{BB962C8B-B14F-4D97-AF65-F5344CB8AC3E}">
        <p14:creationId xmlns:p14="http://schemas.microsoft.com/office/powerpoint/2010/main" val="2837097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34B50-72AD-4D7F-A340-6802440017DE}" type="datetimeFigureOut">
              <a:rPr lang="en-GB" smtClean="0"/>
              <a:t>03/06/2020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B8B12-769E-4CBC-919F-38F838D56ECF}" type="slidenum">
              <a:rPr lang="en-GB" smtClean="0"/>
              <a:t>‹#›</a:t>
            </a:fld>
            <a:endParaRPr lang="en-GB"/>
          </a:p>
        </p:txBody>
      </p:sp>
    </p:spTree>
    <p:extLst>
      <p:ext uri="{BB962C8B-B14F-4D97-AF65-F5344CB8AC3E}">
        <p14:creationId xmlns:p14="http://schemas.microsoft.com/office/powerpoint/2010/main" val="340486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opmarks.co.uk/maths-games/hit-the-button" TargetMode="External"/><Relationship Id="rId2" Type="http://schemas.openxmlformats.org/officeDocument/2006/relationships/hyperlink" Target="http://www.estimation180.com/day-110.html" TargetMode="Externa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Starters</a:t>
            </a:r>
            <a:endParaRPr lang="en-GB" dirty="0"/>
          </a:p>
        </p:txBody>
      </p:sp>
      <p:sp>
        <p:nvSpPr>
          <p:cNvPr id="3" name="Content Placeholder 2"/>
          <p:cNvSpPr>
            <a:spLocks noGrp="1"/>
          </p:cNvSpPr>
          <p:nvPr>
            <p:ph sz="half" idx="1"/>
          </p:nvPr>
        </p:nvSpPr>
        <p:spPr/>
        <p:txBody>
          <a:bodyPr>
            <a:normAutofit fontScale="92500" lnSpcReduction="10000"/>
          </a:bodyPr>
          <a:lstStyle/>
          <a:p>
            <a:r>
              <a:rPr lang="en-GB" dirty="0" smtClean="0"/>
              <a:t>Today’s estimation.</a:t>
            </a:r>
          </a:p>
          <a:p>
            <a:pPr marL="0" indent="0">
              <a:buNone/>
            </a:pPr>
            <a:endParaRPr lang="en-GB" dirty="0" smtClean="0"/>
          </a:p>
          <a:p>
            <a:r>
              <a:rPr lang="en-GB" dirty="0">
                <a:hlinkClick r:id="rId2"/>
              </a:rPr>
              <a:t>http://</a:t>
            </a:r>
            <a:r>
              <a:rPr lang="en-GB" dirty="0" smtClean="0">
                <a:hlinkClick r:id="rId2"/>
              </a:rPr>
              <a:t>www.estimation180.com/day-110.html</a:t>
            </a:r>
            <a:endParaRPr lang="en-GB" dirty="0" smtClean="0"/>
          </a:p>
          <a:p>
            <a:endParaRPr lang="en-GB" dirty="0"/>
          </a:p>
          <a:p>
            <a:r>
              <a:rPr lang="en-GB" dirty="0" smtClean="0"/>
              <a:t>Mr </a:t>
            </a:r>
            <a:r>
              <a:rPr lang="en-GB" dirty="0" err="1" smtClean="0"/>
              <a:t>Stadel</a:t>
            </a:r>
            <a:r>
              <a:rPr lang="en-GB" dirty="0" smtClean="0"/>
              <a:t> is 6 foot 4 inches (6’4).  How tall is the bus in feet and inches.  You can get within one foot.</a:t>
            </a:r>
          </a:p>
          <a:p>
            <a:endParaRPr lang="en-GB" dirty="0"/>
          </a:p>
          <a:p>
            <a:r>
              <a:rPr lang="en-GB" dirty="0" smtClean="0"/>
              <a:t>Tread carefully!  </a:t>
            </a:r>
            <a:r>
              <a:rPr lang="en-GB" dirty="0" err="1" smtClean="0"/>
              <a:t>Hahahahaha</a:t>
            </a:r>
            <a:r>
              <a:rPr lang="en-GB" dirty="0" smtClean="0"/>
              <a:t>!</a:t>
            </a:r>
          </a:p>
        </p:txBody>
      </p:sp>
      <p:sp>
        <p:nvSpPr>
          <p:cNvPr id="4" name="Content Placeholder 3"/>
          <p:cNvSpPr>
            <a:spLocks noGrp="1"/>
          </p:cNvSpPr>
          <p:nvPr>
            <p:ph sz="half" idx="2"/>
          </p:nvPr>
        </p:nvSpPr>
        <p:spPr/>
        <p:txBody>
          <a:bodyPr>
            <a:normAutofit fontScale="92500" lnSpcReduction="10000"/>
          </a:bodyPr>
          <a:lstStyle/>
          <a:p>
            <a:r>
              <a:rPr lang="en-GB" dirty="0" smtClean="0"/>
              <a:t>Use Hit the Button to practise times tables and division skills.</a:t>
            </a:r>
          </a:p>
          <a:p>
            <a:endParaRPr lang="en-GB" dirty="0"/>
          </a:p>
          <a:p>
            <a:endParaRPr lang="en-GB" dirty="0" smtClean="0"/>
          </a:p>
          <a:p>
            <a:pPr marL="0" indent="0">
              <a:buNone/>
            </a:pPr>
            <a:r>
              <a:rPr lang="en-GB" dirty="0" smtClean="0">
                <a:hlinkClick r:id="rId3"/>
              </a:rPr>
              <a:t>https://www.topmarks.co.uk/maths-games/hit-the-button</a:t>
            </a:r>
            <a:endParaRPr lang="en-GB" dirty="0"/>
          </a:p>
        </p:txBody>
      </p:sp>
      <p:pic>
        <p:nvPicPr>
          <p:cNvPr id="3074" name="Picture 2" descr="Image result for hit the but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793" y="142875"/>
            <a:ext cx="1615281" cy="16152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estimation 1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6" y="109934"/>
            <a:ext cx="2421466" cy="1816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633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986" y="86026"/>
            <a:ext cx="8278234" cy="6598109"/>
          </a:xfrm>
          <a:prstGeom prst="rect">
            <a:avLst/>
          </a:prstGeom>
        </p:spPr>
      </p:pic>
    </p:spTree>
    <p:extLst>
      <p:ext uri="{BB962C8B-B14F-4D97-AF65-F5344CB8AC3E}">
        <p14:creationId xmlns:p14="http://schemas.microsoft.com/office/powerpoint/2010/main" val="8049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397" y="399245"/>
            <a:ext cx="10510579" cy="5743978"/>
          </a:xfrm>
          <a:prstGeom prst="rect">
            <a:avLst/>
          </a:prstGeom>
        </p:spPr>
      </p:pic>
    </p:spTree>
    <p:extLst>
      <p:ext uri="{BB962C8B-B14F-4D97-AF65-F5344CB8AC3E}">
        <p14:creationId xmlns:p14="http://schemas.microsoft.com/office/powerpoint/2010/main" val="4242690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985" y="283335"/>
            <a:ext cx="9460429" cy="6027313"/>
          </a:xfrm>
          <a:prstGeom prst="rect">
            <a:avLst/>
          </a:prstGeom>
        </p:spPr>
      </p:pic>
    </p:spTree>
    <p:extLst>
      <p:ext uri="{BB962C8B-B14F-4D97-AF65-F5344CB8AC3E}">
        <p14:creationId xmlns:p14="http://schemas.microsoft.com/office/powerpoint/2010/main" val="27106077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178" y="1716228"/>
            <a:ext cx="11603265" cy="3778198"/>
          </a:xfrm>
          <a:prstGeom prst="rect">
            <a:avLst/>
          </a:prstGeom>
        </p:spPr>
      </p:pic>
    </p:spTree>
    <p:extLst>
      <p:ext uri="{BB962C8B-B14F-4D97-AF65-F5344CB8AC3E}">
        <p14:creationId xmlns:p14="http://schemas.microsoft.com/office/powerpoint/2010/main" val="233005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983" y="360608"/>
            <a:ext cx="8461420" cy="6122729"/>
          </a:xfrm>
          <a:prstGeom prst="rect">
            <a:avLst/>
          </a:prstGeom>
        </p:spPr>
      </p:pic>
    </p:spTree>
    <p:extLst>
      <p:ext uri="{BB962C8B-B14F-4D97-AF65-F5344CB8AC3E}">
        <p14:creationId xmlns:p14="http://schemas.microsoft.com/office/powerpoint/2010/main" val="4231889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443" y="823548"/>
            <a:ext cx="6011114" cy="5210903"/>
          </a:xfrm>
          <a:prstGeom prst="rect">
            <a:avLst/>
          </a:prstGeom>
        </p:spPr>
      </p:pic>
    </p:spTree>
    <p:extLst>
      <p:ext uri="{BB962C8B-B14F-4D97-AF65-F5344CB8AC3E}">
        <p14:creationId xmlns:p14="http://schemas.microsoft.com/office/powerpoint/2010/main" val="4058302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221" y="129441"/>
            <a:ext cx="10515600" cy="1012914"/>
          </a:xfrm>
        </p:spPr>
        <p:txBody>
          <a:bodyPr/>
          <a:lstStyle/>
          <a:p>
            <a:pPr algn="ctr"/>
            <a:r>
              <a:rPr lang="en-GB" dirty="0" smtClean="0"/>
              <a:t>Problems of the day</a:t>
            </a:r>
            <a:endParaRPr lang="en-GB" dirty="0"/>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9854" y="968054"/>
            <a:ext cx="8398699" cy="5741840"/>
          </a:xfrm>
          <a:prstGeom prst="rect">
            <a:avLst/>
          </a:prstGeom>
        </p:spPr>
      </p:pic>
    </p:spTree>
    <p:extLst>
      <p:ext uri="{BB962C8B-B14F-4D97-AF65-F5344CB8AC3E}">
        <p14:creationId xmlns:p14="http://schemas.microsoft.com/office/powerpoint/2010/main" val="2967783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5321" y="13728"/>
            <a:ext cx="10515600" cy="1325563"/>
          </a:xfrm>
        </p:spPr>
        <p:txBody>
          <a:bodyPr>
            <a:normAutofit/>
          </a:bodyPr>
          <a:lstStyle/>
          <a:p>
            <a:pPr algn="ctr"/>
            <a:r>
              <a:rPr lang="en-GB" sz="2800" dirty="0" smtClean="0">
                <a:solidFill>
                  <a:srgbClr val="FF0000"/>
                </a:solidFill>
              </a:rPr>
              <a:t>Answers to Problems of the Day</a:t>
            </a:r>
            <a:endParaRPr lang="en-GB" sz="2800" dirty="0">
              <a:solidFill>
                <a:srgbClr val="FF0000"/>
              </a:solidFill>
            </a:endParaRPr>
          </a:p>
        </p:txBody>
      </p:sp>
      <p:sp>
        <p:nvSpPr>
          <p:cNvPr id="10" name="AutoShape 2" descr="Line Grap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Line Graph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103" y="1081827"/>
            <a:ext cx="7835437" cy="5370490"/>
          </a:xfrm>
          <a:prstGeom prst="rect">
            <a:avLst/>
          </a:prstGeom>
        </p:spPr>
      </p:pic>
    </p:spTree>
    <p:extLst>
      <p:ext uri="{BB962C8B-B14F-4D97-AF65-F5344CB8AC3E}">
        <p14:creationId xmlns:p14="http://schemas.microsoft.com/office/powerpoint/2010/main" val="2589271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400" dirty="0" smtClean="0"/>
              <a:t/>
            </a:r>
            <a:br>
              <a:rPr lang="en-GB" sz="2400" dirty="0" smtClean="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3600" b="1" u="sng" dirty="0" smtClean="0">
                <a:solidFill>
                  <a:srgbClr val="FF0000"/>
                </a:solidFill>
              </a:rPr>
              <a:t>FRIDAY MATHS CHALLENGE</a:t>
            </a:r>
            <a:r>
              <a:rPr lang="en-GB" sz="2400" dirty="0" smtClean="0"/>
              <a:t/>
            </a:r>
            <a:br>
              <a:rPr lang="en-GB" sz="2400" dirty="0" smtClean="0"/>
            </a:br>
            <a:r>
              <a:rPr lang="en-GB" sz="2400" dirty="0"/>
              <a:t/>
            </a:r>
            <a:br>
              <a:rPr lang="en-GB" sz="2400" dirty="0"/>
            </a:br>
            <a:r>
              <a:rPr lang="en-GB" sz="2400" dirty="0" smtClean="0"/>
              <a:t>It is Friday and so the Friday </a:t>
            </a:r>
            <a:r>
              <a:rPr lang="en-GB" sz="2400" dirty="0" smtClean="0"/>
              <a:t>Maths Challenge. 10 different challenges for you to attempt.  The questions get more difficult as you continue.  Questions 7-10 are extension questions, based on Year 7 and 8 level</a:t>
            </a:r>
            <a:r>
              <a:rPr lang="en-GB" sz="2400" dirty="0"/>
              <a:t> </a:t>
            </a:r>
            <a:r>
              <a:rPr lang="en-GB" sz="2400" dirty="0" smtClean="0"/>
              <a:t>so decide whether you want to try these or not.  You will be able to do some of these but you will have to motivate yourself to spend more time and effort in finding the answers.  Give some a go.  We know you can do it! </a:t>
            </a:r>
            <a:br>
              <a:rPr lang="en-GB" sz="2400" dirty="0" smtClean="0"/>
            </a:br>
            <a:r>
              <a:rPr lang="en-GB" sz="2400" dirty="0"/>
              <a:t/>
            </a:r>
            <a:br>
              <a:rPr lang="en-GB" sz="2400" dirty="0"/>
            </a:br>
            <a:r>
              <a:rPr lang="en-GB" sz="2400" dirty="0" smtClean="0"/>
              <a:t>Answer as many as you can and then you will find all the answers on the last slide.</a:t>
            </a:r>
            <a:br>
              <a:rPr lang="en-GB" sz="2400" dirty="0" smtClean="0"/>
            </a:br>
            <a:r>
              <a:rPr lang="en-GB" sz="2400" dirty="0"/>
              <a:t/>
            </a:r>
            <a:br>
              <a:rPr lang="en-GB" sz="2400" dirty="0"/>
            </a:br>
            <a:r>
              <a:rPr lang="en-GB" sz="2400" dirty="0" smtClean="0"/>
              <a:t>Think carefully about what Maths skills can help you answer each question.</a:t>
            </a:r>
            <a:br>
              <a:rPr lang="en-GB" sz="2400" dirty="0" smtClean="0"/>
            </a:br>
            <a:r>
              <a:rPr lang="en-GB" sz="2400" dirty="0"/>
              <a:t/>
            </a:r>
            <a:br>
              <a:rPr lang="en-GB" sz="2400" dirty="0"/>
            </a:br>
            <a:r>
              <a:rPr lang="en-GB" sz="2400" dirty="0" smtClean="0"/>
              <a:t>Good luck.</a:t>
            </a:r>
            <a:br>
              <a:rPr lang="en-GB" sz="2400" dirty="0" smtClean="0"/>
            </a:br>
            <a:r>
              <a:rPr lang="en-GB" sz="2400" dirty="0" smtClean="0"/>
              <a:t/>
            </a:r>
            <a:br>
              <a:rPr lang="en-GB" sz="2400" dirty="0" smtClean="0"/>
            </a:br>
            <a:r>
              <a:rPr lang="en-GB" sz="2400" dirty="0"/>
              <a:t/>
            </a:r>
            <a:br>
              <a:rPr lang="en-GB" sz="2400" dirty="0"/>
            </a:br>
            <a:r>
              <a:rPr lang="en-GB" sz="2400" dirty="0"/>
              <a:t/>
            </a:r>
            <a:br>
              <a:rPr lang="en-GB" sz="2400" dirty="0"/>
            </a:br>
            <a:r>
              <a:rPr lang="en-GB" sz="2400" dirty="0"/>
              <a:t/>
            </a:r>
            <a:br>
              <a:rPr lang="en-GB" sz="2400" dirty="0"/>
            </a:br>
            <a:endParaRPr lang="en-GB" sz="2400" b="1" u="sng" dirty="0">
              <a:solidFill>
                <a:srgbClr val="00B050"/>
              </a:solidFill>
            </a:endParaRPr>
          </a:p>
        </p:txBody>
      </p:sp>
      <p:sp>
        <p:nvSpPr>
          <p:cNvPr id="7" name="AutoShape 2" descr="KS3/ KS4 Group Maths Challenge Resources | Teaching Resour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KS3/ KS4 Group Maths Challenge Resources | Teaching Resourc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KS3/ KS4 Group Maths Challenge Resources | Teaching 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160338"/>
            <a:ext cx="1959914" cy="14660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S3/ KS4 Group Maths Challenge Resources | Teaching 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8300" y="160337"/>
            <a:ext cx="1850319" cy="13840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KS3/ KS4 Group Maths Challenge Resources | Teaching 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5129437"/>
            <a:ext cx="1959914" cy="14660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KS3/ KS4 Group Maths Challenge Resources | Teaching 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0386" y="5095535"/>
            <a:ext cx="1959914" cy="1466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392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585" y="911336"/>
            <a:ext cx="9649487" cy="3956878"/>
          </a:xfrm>
          <a:prstGeom prst="rect">
            <a:avLst/>
          </a:prstGeom>
        </p:spPr>
      </p:pic>
    </p:spTree>
    <p:extLst>
      <p:ext uri="{BB962C8B-B14F-4D97-AF65-F5344CB8AC3E}">
        <p14:creationId xmlns:p14="http://schemas.microsoft.com/office/powerpoint/2010/main" val="4189604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210" y="450761"/>
            <a:ext cx="7174235" cy="5821250"/>
          </a:xfrm>
          <a:prstGeom prst="rect">
            <a:avLst/>
          </a:prstGeom>
        </p:spPr>
      </p:pic>
    </p:spTree>
    <p:extLst>
      <p:ext uri="{BB962C8B-B14F-4D97-AF65-F5344CB8AC3E}">
        <p14:creationId xmlns:p14="http://schemas.microsoft.com/office/powerpoint/2010/main" val="3228922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020" y="850005"/>
            <a:ext cx="8708271" cy="5318973"/>
          </a:xfrm>
          <a:prstGeom prst="rect">
            <a:avLst/>
          </a:prstGeom>
        </p:spPr>
      </p:pic>
    </p:spTree>
    <p:extLst>
      <p:ext uri="{BB962C8B-B14F-4D97-AF65-F5344CB8AC3E}">
        <p14:creationId xmlns:p14="http://schemas.microsoft.com/office/powerpoint/2010/main" val="3082752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561" y="357015"/>
            <a:ext cx="8730325" cy="6185453"/>
          </a:xfrm>
          <a:prstGeom prst="rect">
            <a:avLst/>
          </a:prstGeom>
        </p:spPr>
      </p:pic>
    </p:spTree>
    <p:extLst>
      <p:ext uri="{BB962C8B-B14F-4D97-AF65-F5344CB8AC3E}">
        <p14:creationId xmlns:p14="http://schemas.microsoft.com/office/powerpoint/2010/main" val="263591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453" y="1399636"/>
            <a:ext cx="11229033" cy="4095907"/>
          </a:xfrm>
          <a:prstGeom prst="rect">
            <a:avLst/>
          </a:prstGeom>
        </p:spPr>
      </p:pic>
    </p:spTree>
    <p:extLst>
      <p:ext uri="{BB962C8B-B14F-4D97-AF65-F5344CB8AC3E}">
        <p14:creationId xmlns:p14="http://schemas.microsoft.com/office/powerpoint/2010/main" val="1799442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1295</TotalTime>
  <Words>64</Words>
  <Application>Microsoft Office PowerPoint</Application>
  <PresentationFormat>Custom</PresentationFormat>
  <Paragraphs>15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Starters</vt:lpstr>
      <vt:lpstr>Problems of the day</vt:lpstr>
      <vt:lpstr>Answers to Problems of the Day</vt:lpstr>
      <vt:lpstr>                  FRIDAY MATHS CHALLENGE  It is Friday and so the Friday Maths Challenge. 10 different challenges for you to attempt.  The questions get more difficult as you continue.  Questions 7-10 are extension questions, based on Year 7 and 8 level so decide whether you want to try these or not.  You will be able to do some of these but you will have to motivate yourself to spend more time and effort in finding the answers.  Give some a go.  We know you can do it!   Answer as many as you can and then you will find all the answers on the last slide.  Think carefully about what Maths skills can help you answer each question.  Good luck.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Estimation 180</dc:title>
  <dc:creator>Robert Tromans</dc:creator>
  <cp:lastModifiedBy>Rob Tromans</cp:lastModifiedBy>
  <cp:revision>137</cp:revision>
  <dcterms:created xsi:type="dcterms:W3CDTF">2020-03-20T09:46:16Z</dcterms:created>
  <dcterms:modified xsi:type="dcterms:W3CDTF">2020-06-03T14:43:35Z</dcterms:modified>
</cp:coreProperties>
</file>