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88" r:id="rId4"/>
    <p:sldId id="318" r:id="rId5"/>
    <p:sldId id="322" r:id="rId6"/>
    <p:sldId id="325" r:id="rId7"/>
    <p:sldId id="326" r:id="rId8"/>
    <p:sldId id="327" r:id="rId9"/>
    <p:sldId id="330" r:id="rId10"/>
    <p:sldId id="329" r:id="rId11"/>
    <p:sldId id="331" r:id="rId12"/>
    <p:sldId id="332" r:id="rId13"/>
    <p:sldId id="333" r:id="rId14"/>
    <p:sldId id="317" r:id="rId15"/>
    <p:sldId id="311" r:id="rId16"/>
    <p:sldId id="301" r:id="rId17"/>
    <p:sldId id="312" r:id="rId18"/>
    <p:sldId id="303" r:id="rId19"/>
    <p:sldId id="306" r:id="rId20"/>
    <p:sldId id="305" r:id="rId21"/>
    <p:sldId id="323" r:id="rId22"/>
    <p:sldId id="324" r:id="rId23"/>
    <p:sldId id="334" r:id="rId24"/>
    <p:sldId id="335" r:id="rId25"/>
    <p:sldId id="336" r:id="rId26"/>
    <p:sldId id="337" r:id="rId27"/>
    <p:sldId id="338" r:id="rId28"/>
    <p:sldId id="33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94760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153073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03976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59577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034B50-72AD-4D7F-A340-6802440017DE}"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7106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034B50-72AD-4D7F-A340-6802440017DE}"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86893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034B50-72AD-4D7F-A340-6802440017DE}" type="datetimeFigureOut">
              <a:rPr lang="en-GB" smtClean="0"/>
              <a:t>14/05/2020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21188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034B50-72AD-4D7F-A340-6802440017DE}" type="datetimeFigureOut">
              <a:rPr lang="en-GB" smtClean="0"/>
              <a:t>14/05/2020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71931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34B50-72AD-4D7F-A340-6802440017DE}" type="datetimeFigureOut">
              <a:rPr lang="en-GB" smtClean="0"/>
              <a:t>14/05/2020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23934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034B50-72AD-4D7F-A340-6802440017DE}"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102912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034B50-72AD-4D7F-A340-6802440017DE}"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83709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34B50-72AD-4D7F-A340-6802440017DE}" type="datetimeFigureOut">
              <a:rPr lang="en-GB" smtClean="0"/>
              <a:t>14/05/2020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B8B12-769E-4CBC-919F-38F838D56ECF}" type="slidenum">
              <a:rPr lang="en-GB" smtClean="0"/>
              <a:t>‹#›</a:t>
            </a:fld>
            <a:endParaRPr lang="en-GB"/>
          </a:p>
        </p:txBody>
      </p:sp>
    </p:spTree>
    <p:extLst>
      <p:ext uri="{BB962C8B-B14F-4D97-AF65-F5344CB8AC3E}">
        <p14:creationId xmlns:p14="http://schemas.microsoft.com/office/powerpoint/2010/main" val="340486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opmarks.co.uk/maths-games/hit-the-button" TargetMode="External"/><Relationship Id="rId2" Type="http://schemas.openxmlformats.org/officeDocument/2006/relationships/hyperlink" Target="http://www.estimation180.com/day-60.html"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Starters</a:t>
            </a:r>
            <a:endParaRPr lang="en-GB" dirty="0"/>
          </a:p>
        </p:txBody>
      </p:sp>
      <p:sp>
        <p:nvSpPr>
          <p:cNvPr id="3" name="Content Placeholder 2"/>
          <p:cNvSpPr>
            <a:spLocks noGrp="1"/>
          </p:cNvSpPr>
          <p:nvPr>
            <p:ph sz="half" idx="1"/>
          </p:nvPr>
        </p:nvSpPr>
        <p:spPr/>
        <p:txBody>
          <a:bodyPr>
            <a:normAutofit/>
          </a:bodyPr>
          <a:lstStyle/>
          <a:p>
            <a:r>
              <a:rPr lang="en-GB" dirty="0" smtClean="0"/>
              <a:t>Today’s estimation.</a:t>
            </a:r>
          </a:p>
          <a:p>
            <a:pPr marL="0" indent="0">
              <a:buNone/>
            </a:pPr>
            <a:endParaRPr lang="en-GB" dirty="0" smtClean="0"/>
          </a:p>
          <a:p>
            <a:r>
              <a:rPr lang="en-GB" dirty="0">
                <a:hlinkClick r:id="rId2"/>
              </a:rPr>
              <a:t>http://</a:t>
            </a:r>
            <a:r>
              <a:rPr lang="en-GB" dirty="0" smtClean="0">
                <a:hlinkClick r:id="rId2"/>
              </a:rPr>
              <a:t>www.estimation180.com/day-60.html</a:t>
            </a:r>
            <a:endParaRPr lang="en-GB" dirty="0" smtClean="0"/>
          </a:p>
          <a:p>
            <a:endParaRPr lang="en-GB" dirty="0"/>
          </a:p>
          <a:p>
            <a:r>
              <a:rPr lang="en-GB" dirty="0" smtClean="0"/>
              <a:t>Final one on capacity.  Think about the shape of this vase. You can get 50ml either side.</a:t>
            </a:r>
            <a:endParaRPr lang="en-GB" dirty="0" smtClean="0"/>
          </a:p>
        </p:txBody>
      </p:sp>
      <p:sp>
        <p:nvSpPr>
          <p:cNvPr id="4" name="Content Placeholder 3"/>
          <p:cNvSpPr>
            <a:spLocks noGrp="1"/>
          </p:cNvSpPr>
          <p:nvPr>
            <p:ph sz="half" idx="2"/>
          </p:nvPr>
        </p:nvSpPr>
        <p:spPr/>
        <p:txBody>
          <a:bodyPr>
            <a:normAutofit/>
          </a:bodyPr>
          <a:lstStyle/>
          <a:p>
            <a:r>
              <a:rPr lang="en-GB" dirty="0" smtClean="0"/>
              <a:t>Use Hit the Button to practise times tables and division skills.</a:t>
            </a:r>
          </a:p>
          <a:p>
            <a:endParaRPr lang="en-GB" dirty="0"/>
          </a:p>
          <a:p>
            <a:endParaRPr lang="en-GB" dirty="0" smtClean="0"/>
          </a:p>
          <a:p>
            <a:pPr marL="0" indent="0">
              <a:buNone/>
            </a:pPr>
            <a:r>
              <a:rPr lang="en-GB" dirty="0" smtClean="0">
                <a:hlinkClick r:id="rId3"/>
              </a:rPr>
              <a:t>https://www.topmarks.co.uk/maths-games/hit-the-button</a:t>
            </a:r>
            <a:endParaRPr lang="en-GB" dirty="0"/>
          </a:p>
        </p:txBody>
      </p:sp>
      <p:pic>
        <p:nvPicPr>
          <p:cNvPr id="3074" name="Picture 2" descr="Image result for hit the 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793" y="142875"/>
            <a:ext cx="1615281" cy="16152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stimation 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6" y="109934"/>
            <a:ext cx="2421466" cy="181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33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Good luck…………………………………………………</a:t>
            </a:r>
            <a:endParaRPr lang="en-GB" dirty="0"/>
          </a:p>
        </p:txBody>
      </p:sp>
    </p:spTree>
    <p:extLst>
      <p:ext uri="{BB962C8B-B14F-4D97-AF65-F5344CB8AC3E}">
        <p14:creationId xmlns:p14="http://schemas.microsoft.com/office/powerpoint/2010/main" val="476857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Are you sure you are ready???</a:t>
            </a:r>
            <a:endParaRPr lang="en-GB" dirty="0"/>
          </a:p>
        </p:txBody>
      </p:sp>
    </p:spTree>
    <p:extLst>
      <p:ext uri="{BB962C8B-B14F-4D97-AF65-F5344CB8AC3E}">
        <p14:creationId xmlns:p14="http://schemas.microsoft.com/office/powerpoint/2010/main" val="476857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Ok, here it is…………</a:t>
            </a:r>
            <a:endParaRPr lang="en-GB" dirty="0"/>
          </a:p>
        </p:txBody>
      </p:sp>
    </p:spTree>
    <p:extLst>
      <p:ext uri="{BB962C8B-B14F-4D97-AF65-F5344CB8AC3E}">
        <p14:creationId xmlns:p14="http://schemas.microsoft.com/office/powerpoint/2010/main" val="476857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020" y="340419"/>
            <a:ext cx="6323526" cy="6257884"/>
          </a:xfrm>
          <a:prstGeom prst="rect">
            <a:avLst/>
          </a:prstGeom>
        </p:spPr>
      </p:pic>
    </p:spTree>
    <p:extLst>
      <p:ext uri="{BB962C8B-B14F-4D97-AF65-F5344CB8AC3E}">
        <p14:creationId xmlns:p14="http://schemas.microsoft.com/office/powerpoint/2010/main" val="108262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09" y="437882"/>
            <a:ext cx="10209675" cy="5898523"/>
          </a:xfrm>
          <a:prstGeom prst="rect">
            <a:avLst/>
          </a:prstGeom>
        </p:spPr>
      </p:pic>
    </p:spTree>
    <p:extLst>
      <p:ext uri="{BB962C8B-B14F-4D97-AF65-F5344CB8AC3E}">
        <p14:creationId xmlns:p14="http://schemas.microsoft.com/office/powerpoint/2010/main" val="4189604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469" y="100806"/>
            <a:ext cx="7443989" cy="6639786"/>
          </a:xfrm>
          <a:prstGeom prst="rect">
            <a:avLst/>
          </a:prstGeom>
        </p:spPr>
      </p:pic>
    </p:spTree>
    <p:extLst>
      <p:ext uri="{BB962C8B-B14F-4D97-AF65-F5344CB8AC3E}">
        <p14:creationId xmlns:p14="http://schemas.microsoft.com/office/powerpoint/2010/main" val="3549294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Line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Line Graph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474" y="1108517"/>
            <a:ext cx="10474193" cy="3882526"/>
          </a:xfrm>
          <a:prstGeom prst="rect">
            <a:avLst/>
          </a:prstGeom>
        </p:spPr>
      </p:pic>
    </p:spTree>
    <p:extLst>
      <p:ext uri="{BB962C8B-B14F-4D97-AF65-F5344CB8AC3E}">
        <p14:creationId xmlns:p14="http://schemas.microsoft.com/office/powerpoint/2010/main" val="1884083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399" y="476518"/>
            <a:ext cx="6922468" cy="5962917"/>
          </a:xfrm>
          <a:prstGeom prst="rect">
            <a:avLst/>
          </a:prstGeom>
        </p:spPr>
      </p:pic>
      <p:sp>
        <p:nvSpPr>
          <p:cNvPr id="9" name="Flowchart: Process 8"/>
          <p:cNvSpPr/>
          <p:nvPr/>
        </p:nvSpPr>
        <p:spPr>
          <a:xfrm>
            <a:off x="257577" y="1893194"/>
            <a:ext cx="4185634" cy="3477296"/>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If you do not have a protractor you could make sensible predictions with your knowledge of angles.  </a:t>
            </a:r>
          </a:p>
          <a:p>
            <a:pPr algn="ctr"/>
            <a:endParaRPr lang="en-GB" dirty="0"/>
          </a:p>
          <a:p>
            <a:pPr algn="ctr"/>
            <a:r>
              <a:rPr lang="en-GB" dirty="0" smtClean="0"/>
              <a:t>Be careful and do not rush this one.</a:t>
            </a:r>
            <a:endParaRPr lang="en-GB" dirty="0"/>
          </a:p>
        </p:txBody>
      </p:sp>
    </p:spTree>
    <p:extLst>
      <p:ext uri="{BB962C8B-B14F-4D97-AF65-F5344CB8AC3E}">
        <p14:creationId xmlns:p14="http://schemas.microsoft.com/office/powerpoint/2010/main" val="3228922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Line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Line Graph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110" y="197789"/>
            <a:ext cx="6375042" cy="6363858"/>
          </a:xfrm>
          <a:prstGeom prst="rect">
            <a:avLst/>
          </a:prstGeom>
        </p:spPr>
      </p:pic>
    </p:spTree>
    <p:extLst>
      <p:ext uri="{BB962C8B-B14F-4D97-AF65-F5344CB8AC3E}">
        <p14:creationId xmlns:p14="http://schemas.microsoft.com/office/powerpoint/2010/main" val="1884083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079" y="122147"/>
            <a:ext cx="6735651" cy="6668962"/>
          </a:xfrm>
          <a:prstGeom prst="rect">
            <a:avLst/>
          </a:prstGeom>
        </p:spPr>
      </p:pic>
    </p:spTree>
    <p:extLst>
      <p:ext uri="{BB962C8B-B14F-4D97-AF65-F5344CB8AC3E}">
        <p14:creationId xmlns:p14="http://schemas.microsoft.com/office/powerpoint/2010/main" val="125042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21" y="129441"/>
            <a:ext cx="10515600" cy="1012914"/>
          </a:xfrm>
        </p:spPr>
        <p:txBody>
          <a:bodyPr/>
          <a:lstStyle/>
          <a:p>
            <a:pPr algn="ctr"/>
            <a:r>
              <a:rPr lang="en-GB" dirty="0" smtClean="0"/>
              <a:t>Problems of the day</a:t>
            </a:r>
            <a:endParaRPr lang="en-GB" dirty="0"/>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328" y="885513"/>
            <a:ext cx="8602619" cy="6075518"/>
          </a:xfrm>
          <a:prstGeom prst="rect">
            <a:avLst/>
          </a:prstGeom>
        </p:spPr>
      </p:pic>
    </p:spTree>
    <p:extLst>
      <p:ext uri="{BB962C8B-B14F-4D97-AF65-F5344CB8AC3E}">
        <p14:creationId xmlns:p14="http://schemas.microsoft.com/office/powerpoint/2010/main" val="2967783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261" y="157477"/>
            <a:ext cx="6323527" cy="6574287"/>
          </a:xfrm>
          <a:prstGeom prst="rect">
            <a:avLst/>
          </a:prstGeom>
        </p:spPr>
      </p:pic>
    </p:spTree>
    <p:extLst>
      <p:ext uri="{BB962C8B-B14F-4D97-AF65-F5344CB8AC3E}">
        <p14:creationId xmlns:p14="http://schemas.microsoft.com/office/powerpoint/2010/main" val="3310941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1325563"/>
          </a:xfrm>
        </p:spPr>
        <p:txBody>
          <a:bodyPr>
            <a:normAutofit/>
          </a:bodyPr>
          <a:lstStyle/>
          <a:p>
            <a:pPr algn="ctr"/>
            <a:r>
              <a:rPr lang="en-GB" sz="1600" b="1" dirty="0" smtClean="0"/>
              <a:t>Who do you think it was?  </a:t>
            </a:r>
            <a:br>
              <a:rPr lang="en-GB" sz="1600" b="1" dirty="0" smtClean="0"/>
            </a:br>
            <a:r>
              <a:rPr lang="en-GB" sz="1600" b="1" dirty="0" smtClean="0"/>
              <a:t/>
            </a:r>
            <a:br>
              <a:rPr lang="en-GB" sz="1600" b="1" dirty="0" smtClean="0"/>
            </a:br>
            <a:r>
              <a:rPr lang="en-GB" sz="1600" b="1" dirty="0" smtClean="0"/>
              <a:t>The answer is coming up.  Here is their confession if you would like an extension activity.  They tell you why they did it.</a:t>
            </a:r>
            <a:endParaRPr lang="en-GB" sz="1600" b="1" dirty="0"/>
          </a:p>
        </p:txBody>
      </p:sp>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79" y="1210614"/>
            <a:ext cx="10142734" cy="5336683"/>
          </a:xfrm>
          <a:prstGeom prst="rect">
            <a:avLst/>
          </a:prstGeom>
        </p:spPr>
      </p:pic>
    </p:spTree>
    <p:extLst>
      <p:ext uri="{BB962C8B-B14F-4D97-AF65-F5344CB8AC3E}">
        <p14:creationId xmlns:p14="http://schemas.microsoft.com/office/powerpoint/2010/main" val="1996998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989" y="270456"/>
            <a:ext cx="6284890" cy="6355724"/>
          </a:xfrm>
          <a:prstGeom prst="rect">
            <a:avLst/>
          </a:prstGeom>
        </p:spPr>
      </p:pic>
    </p:spTree>
    <p:extLst>
      <p:ext uri="{BB962C8B-B14F-4D97-AF65-F5344CB8AC3E}">
        <p14:creationId xmlns:p14="http://schemas.microsoft.com/office/powerpoint/2010/main" val="2121029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Do you know who it is yet?</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9591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Yes?  No?  Not sure?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2085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Well here is the answer</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68573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Actually I’ll reveal it after Half Term…</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2085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Only joking, here it comes…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2085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503" y="1249251"/>
            <a:ext cx="8293994" cy="4146997"/>
          </a:xfrm>
          <a:prstGeom prst="rect">
            <a:avLst/>
          </a:prstGeom>
        </p:spPr>
      </p:pic>
    </p:spTree>
    <p:extLst>
      <p:ext uri="{BB962C8B-B14F-4D97-AF65-F5344CB8AC3E}">
        <p14:creationId xmlns:p14="http://schemas.microsoft.com/office/powerpoint/2010/main" val="308275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5321" y="13728"/>
            <a:ext cx="10515600" cy="1325563"/>
          </a:xfrm>
        </p:spPr>
        <p:txBody>
          <a:bodyPr>
            <a:normAutofit/>
          </a:bodyPr>
          <a:lstStyle/>
          <a:p>
            <a:pPr algn="ctr"/>
            <a:r>
              <a:rPr lang="en-GB" sz="2800" dirty="0" smtClean="0">
                <a:solidFill>
                  <a:srgbClr val="FF0000"/>
                </a:solidFill>
              </a:rPr>
              <a:t>Answers to Problems of the Day</a:t>
            </a:r>
            <a:endParaRPr lang="en-GB" sz="2800" dirty="0">
              <a:solidFill>
                <a:srgbClr val="FF0000"/>
              </a:solidFill>
            </a:endParaRPr>
          </a:p>
        </p:txBody>
      </p:sp>
      <p:sp>
        <p:nvSpPr>
          <p:cNvPr id="10" name="AutoShape 2" descr="Line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Line Graph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771" y="1068946"/>
            <a:ext cx="8207154" cy="5692461"/>
          </a:xfrm>
          <a:prstGeom prst="rect">
            <a:avLst/>
          </a:prstGeom>
        </p:spPr>
      </p:pic>
    </p:spTree>
    <p:extLst>
      <p:ext uri="{BB962C8B-B14F-4D97-AF65-F5344CB8AC3E}">
        <p14:creationId xmlns:p14="http://schemas.microsoft.com/office/powerpoint/2010/main" val="2589271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120" y="2051223"/>
            <a:ext cx="10515600" cy="4351338"/>
          </a:xfrm>
        </p:spPr>
        <p:txBody>
          <a:bodyPr>
            <a:normAutofit fontScale="25000" lnSpcReduction="20000"/>
          </a:bodyPr>
          <a:lstStyle/>
          <a:p>
            <a:endParaRPr lang="en-GB" b="1" dirty="0"/>
          </a:p>
          <a:p>
            <a:r>
              <a:rPr lang="en-GB" sz="6400" b="1" dirty="0"/>
              <a:t>As it is the last day of Half Term I thought it would be fun to attempt to solve a mystery.  </a:t>
            </a:r>
            <a:endParaRPr lang="en-GB" sz="6400" b="1" dirty="0" smtClean="0"/>
          </a:p>
          <a:p>
            <a:endParaRPr lang="en-GB" sz="6400" b="1" dirty="0" smtClean="0"/>
          </a:p>
          <a:p>
            <a:r>
              <a:rPr lang="en-GB" sz="6400" b="1" dirty="0" smtClean="0"/>
              <a:t>Usually </a:t>
            </a:r>
            <a:r>
              <a:rPr lang="en-GB" sz="6400" b="1" dirty="0"/>
              <a:t>we do these in groups at school so if you wanted to include family members and solve the clues together that is ok.</a:t>
            </a:r>
            <a:br>
              <a:rPr lang="en-GB" sz="6400" b="1" dirty="0"/>
            </a:br>
            <a:r>
              <a:rPr lang="en-GB" sz="6400" b="1" dirty="0"/>
              <a:t/>
            </a:r>
            <a:br>
              <a:rPr lang="en-GB" sz="6400" b="1" dirty="0"/>
            </a:br>
            <a:endParaRPr lang="en-GB" sz="6400" b="1" dirty="0" smtClean="0"/>
          </a:p>
          <a:p>
            <a:r>
              <a:rPr lang="en-GB" sz="6400" b="1" dirty="0" smtClean="0"/>
              <a:t>However </a:t>
            </a:r>
            <a:r>
              <a:rPr lang="en-GB" sz="6400" b="1" dirty="0"/>
              <a:t>you might want the </a:t>
            </a:r>
            <a:r>
              <a:rPr lang="en-GB" sz="6400" b="1" u="sng" dirty="0">
                <a:solidFill>
                  <a:srgbClr val="FF0000"/>
                </a:solidFill>
              </a:rPr>
              <a:t>‘Ultimate challenge’ </a:t>
            </a:r>
            <a:r>
              <a:rPr lang="en-GB" sz="6400" b="1" dirty="0"/>
              <a:t>and attempt to solve it all by yourself.</a:t>
            </a:r>
            <a:br>
              <a:rPr lang="en-GB" sz="6400" b="1" dirty="0"/>
            </a:br>
            <a:endParaRPr lang="en-GB" sz="6400" b="1" dirty="0" smtClean="0"/>
          </a:p>
          <a:p>
            <a:r>
              <a:rPr lang="en-GB" sz="6400" b="1" dirty="0" smtClean="0"/>
              <a:t>You may find some clues harder than others so do the ones you feel more confident with first.  Remember to cross off the individuals as you go along.  Solving the clues help you to do this.</a:t>
            </a:r>
          </a:p>
          <a:p>
            <a:endParaRPr lang="en-GB" sz="6400" b="1" dirty="0"/>
          </a:p>
          <a:p>
            <a:r>
              <a:rPr lang="en-GB" sz="6400" b="1" dirty="0" smtClean="0"/>
              <a:t>Then you can go back and attempt the ones you were not sure on.</a:t>
            </a:r>
          </a:p>
          <a:p>
            <a:endParaRPr lang="en-GB" sz="6400" b="1" dirty="0"/>
          </a:p>
          <a:p>
            <a:r>
              <a:rPr lang="en-GB" sz="6400" b="1" dirty="0" smtClean="0"/>
              <a:t>Remember, you do not have to solve every clue to guess who the culprit was but the more you solve the easier it will be.</a:t>
            </a:r>
          </a:p>
          <a:p>
            <a:endParaRPr lang="en-GB" sz="6400" b="1" dirty="0"/>
          </a:p>
          <a:p>
            <a:r>
              <a:rPr lang="en-GB" sz="6400" b="1" dirty="0" smtClean="0"/>
              <a:t>Will you solve the mystery……</a:t>
            </a:r>
            <a:endParaRPr lang="en-GB" sz="6400" b="1" dirty="0"/>
          </a:p>
        </p:txBody>
      </p:sp>
      <p:sp>
        <p:nvSpPr>
          <p:cNvPr id="13" name="Title 12"/>
          <p:cNvSpPr>
            <a:spLocks noGrp="1"/>
          </p:cNvSpPr>
          <p:nvPr>
            <p:ph type="title"/>
          </p:nvPr>
        </p:nvSpPr>
        <p:spPr/>
        <p:txBody>
          <a:bodyPr/>
          <a:lstStyle/>
          <a:p>
            <a:pPr algn="ctr"/>
            <a:r>
              <a:rPr lang="en-GB" dirty="0" smtClean="0"/>
              <a:t>Can you solve the mystery??</a:t>
            </a:r>
            <a:endParaRPr lang="en-GB" dirty="0"/>
          </a:p>
        </p:txBody>
      </p:sp>
    </p:spTree>
    <p:extLst>
      <p:ext uri="{BB962C8B-B14F-4D97-AF65-F5344CB8AC3E}">
        <p14:creationId xmlns:p14="http://schemas.microsoft.com/office/powerpoint/2010/main" val="1287587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The mystery you are going to try and solve is…</a:t>
            </a:r>
            <a:endParaRPr lang="en-GB" dirty="0"/>
          </a:p>
        </p:txBody>
      </p:sp>
    </p:spTree>
    <p:extLst>
      <p:ext uri="{BB962C8B-B14F-4D97-AF65-F5344CB8AC3E}">
        <p14:creationId xmlns:p14="http://schemas.microsoft.com/office/powerpoint/2010/main" val="207654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a:t>
            </a:r>
            <a:endParaRPr lang="en-GB" dirty="0"/>
          </a:p>
        </p:txBody>
      </p:sp>
    </p:spTree>
    <p:extLst>
      <p:ext uri="{BB962C8B-B14F-4D97-AF65-F5344CB8AC3E}">
        <p14:creationId xmlns:p14="http://schemas.microsoft.com/office/powerpoint/2010/main" val="476857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a:t>
            </a:r>
            <a:endParaRPr lang="en-GB" dirty="0"/>
          </a:p>
        </p:txBody>
      </p:sp>
    </p:spTree>
    <p:extLst>
      <p:ext uri="{BB962C8B-B14F-4D97-AF65-F5344CB8AC3E}">
        <p14:creationId xmlns:p14="http://schemas.microsoft.com/office/powerpoint/2010/main" val="476857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Are you ready?</a:t>
            </a:r>
            <a:endParaRPr lang="en-GB" dirty="0"/>
          </a:p>
        </p:txBody>
      </p:sp>
    </p:spTree>
    <p:extLst>
      <p:ext uri="{BB962C8B-B14F-4D97-AF65-F5344CB8AC3E}">
        <p14:creationId xmlns:p14="http://schemas.microsoft.com/office/powerpoint/2010/main" val="476857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It’s a bit late now as Easter has passed but…..</a:t>
            </a:r>
            <a:endParaRPr lang="en-GB" dirty="0"/>
          </a:p>
        </p:txBody>
      </p:sp>
    </p:spTree>
    <p:extLst>
      <p:ext uri="{BB962C8B-B14F-4D97-AF65-F5344CB8AC3E}">
        <p14:creationId xmlns:p14="http://schemas.microsoft.com/office/powerpoint/2010/main" val="476857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218</Words>
  <Application>Microsoft Office PowerPoint</Application>
  <PresentationFormat>Custom</PresentationFormat>
  <Paragraphs>42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Starters</vt:lpstr>
      <vt:lpstr>Problems of the day</vt:lpstr>
      <vt:lpstr>Answers to Problems of the Day</vt:lpstr>
      <vt:lpstr>Can you solve the mystery??</vt:lpstr>
      <vt:lpstr>The mystery you are going to try and solve is…</vt:lpstr>
      <vt:lpstr>……………………………………………………………………..</vt:lpstr>
      <vt:lpstr>…………………………………………………………………….</vt:lpstr>
      <vt:lpstr>Are you ready?</vt:lpstr>
      <vt:lpstr>It’s a bit late now as Easter has passed but…..</vt:lpstr>
      <vt:lpstr>Good luck…………………………………………………</vt:lpstr>
      <vt:lpstr>Are you sure you are ready???</vt:lpstr>
      <vt:lpstr>Ok, here it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do you think it was?    The answer is coming up.  Here is their confession if you would like an extension activity.  They tell you why they did it.</vt:lpstr>
      <vt:lpstr>PowerPoint Presentation</vt:lpstr>
      <vt:lpstr>Do you know who it is yet?</vt:lpstr>
      <vt:lpstr>Yes?  No?  Not sure?</vt:lpstr>
      <vt:lpstr>Well here is the answer</vt:lpstr>
      <vt:lpstr>Actually I’ll reveal it after Half Term…</vt:lpstr>
      <vt:lpstr>Only joking, here it comes…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180</dc:title>
  <dc:creator>Robert Tromans</dc:creator>
  <cp:lastModifiedBy>Rob Tromans</cp:lastModifiedBy>
  <cp:revision>126</cp:revision>
  <dcterms:created xsi:type="dcterms:W3CDTF">2020-03-20T09:46:16Z</dcterms:created>
  <dcterms:modified xsi:type="dcterms:W3CDTF">2020-05-14T14:20:49Z</dcterms:modified>
</cp:coreProperties>
</file>