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08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www.estimation180.com/day-108.html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have 100 pages either side for the point.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100" y="128790"/>
            <a:ext cx="6405211" cy="672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12" y="280987"/>
            <a:ext cx="5201376" cy="289600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33" y="3332052"/>
            <a:ext cx="5048955" cy="3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494" y="137725"/>
            <a:ext cx="4887007" cy="266737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020" y="2920111"/>
            <a:ext cx="4877481" cy="34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362" y="464873"/>
            <a:ext cx="7983370" cy="619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48" y="321973"/>
            <a:ext cx="7976127" cy="630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119" y="1037336"/>
            <a:ext cx="7877766" cy="551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58" y="920067"/>
            <a:ext cx="8473520" cy="59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Welcome back.  Today we will be looking at </a:t>
            </a:r>
            <a:r>
              <a:rPr lang="en-GB" sz="2400" dirty="0" smtClean="0"/>
              <a:t>Adding Mixed Numbers</a:t>
            </a:r>
            <a:r>
              <a:rPr lang="en-GB" sz="2400" dirty="0" smtClean="0"/>
              <a:t>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5 </a:t>
            </a:r>
            <a:r>
              <a:rPr lang="en-GB" sz="2400" b="1" dirty="0" smtClean="0">
                <a:solidFill>
                  <a:srgbClr val="FF0000"/>
                </a:solidFill>
              </a:rPr>
              <a:t>(w/c </a:t>
            </a:r>
            <a:r>
              <a:rPr lang="en-GB" sz="2400" b="1" dirty="0" smtClean="0">
                <a:solidFill>
                  <a:srgbClr val="FF0000"/>
                </a:solidFill>
              </a:rPr>
              <a:t>18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May).  </a:t>
            </a:r>
            <a:r>
              <a:rPr lang="en-GB" sz="2400" dirty="0" smtClean="0"/>
              <a:t>It is lesson </a:t>
            </a:r>
            <a:r>
              <a:rPr lang="en-GB" sz="2400" dirty="0" smtClean="0"/>
              <a:t>3.  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34" y="3189939"/>
            <a:ext cx="7344864" cy="336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465" y="218942"/>
            <a:ext cx="6483617" cy="643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665" y="103031"/>
            <a:ext cx="6747969" cy="663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600" y="264677"/>
            <a:ext cx="5919731" cy="644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070" y="263227"/>
            <a:ext cx="5532868" cy="616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87" y="166941"/>
            <a:ext cx="6078828" cy="639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47</Words>
  <Application>Microsoft Office PowerPoint</Application>
  <PresentationFormat>Custom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Starters</vt:lpstr>
      <vt:lpstr>Problems of the day</vt:lpstr>
      <vt:lpstr>Answers to Problems of the Day</vt:lpstr>
      <vt:lpstr>     Welcome back.  Today we will be looking at Adding Mixed Numbers. You will find the video in SUMMER TERM –Week 5 (w/c 18th May).  It is lesson 3.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135</cp:revision>
  <dcterms:created xsi:type="dcterms:W3CDTF">2020-03-20T09:46:16Z</dcterms:created>
  <dcterms:modified xsi:type="dcterms:W3CDTF">2020-06-03T14:28:05Z</dcterms:modified>
</cp:coreProperties>
</file>