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8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65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6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41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95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6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2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1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40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01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2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641732"/>
            <a:ext cx="8856984" cy="851164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b="1" u="sng" dirty="0" smtClean="0"/>
              <a:t>Primary at home challenges</a:t>
            </a:r>
            <a:endParaRPr lang="en-GB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0"/>
            <a:ext cx="3160390" cy="136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6" b="26780"/>
          <a:stretch/>
        </p:blipFill>
        <p:spPr bwMode="auto">
          <a:xfrm>
            <a:off x="5533612" y="0"/>
            <a:ext cx="3610388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8734" y="2562791"/>
            <a:ext cx="8794523" cy="42165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solidFill>
                  <a:srgbClr val="FF0000"/>
                </a:solidFill>
              </a:rPr>
              <a:t>CEREAL BOX CHALLENGE</a:t>
            </a:r>
          </a:p>
          <a:p>
            <a:r>
              <a:rPr lang="en-GB" sz="2000" b="1" dirty="0" smtClean="0"/>
              <a:t>Equipment needed: An empty cereal box.</a:t>
            </a:r>
          </a:p>
          <a:p>
            <a:r>
              <a:rPr lang="en-GB" sz="2000" b="1" dirty="0" smtClean="0"/>
              <a:t>1. Place the cereal box on the floor.</a:t>
            </a:r>
          </a:p>
          <a:p>
            <a:r>
              <a:rPr lang="en-GB" sz="2000" b="1" dirty="0" smtClean="0"/>
              <a:t>2. Pick up the cereal box ONLY using your mouth. Only your feet can remain on the floor.</a:t>
            </a:r>
          </a:p>
          <a:p>
            <a:r>
              <a:rPr lang="en-GB" sz="2000" b="1" dirty="0" smtClean="0"/>
              <a:t>3. If successful, tear 5cms from the top of the box and play again.</a:t>
            </a:r>
          </a:p>
          <a:p>
            <a:r>
              <a:rPr lang="en-GB" sz="2000" b="1" dirty="0" smtClean="0"/>
              <a:t>4. REPEAT until you can no longer pick up the box.</a:t>
            </a:r>
          </a:p>
          <a:p>
            <a:pPr marL="457200" indent="-457200">
              <a:buAutoNum type="arabicPeriod"/>
            </a:pPr>
            <a:endParaRPr lang="en-GB" sz="2000" dirty="0" smtClean="0"/>
          </a:p>
          <a:p>
            <a:pPr algn="ctr"/>
            <a:r>
              <a:rPr lang="en-GB" sz="2000" dirty="0" smtClean="0">
                <a:solidFill>
                  <a:srgbClr val="00B050"/>
                </a:solidFill>
              </a:rPr>
              <a:t> 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GB" sz="2600" b="1" dirty="0">
              <a:solidFill>
                <a:srgbClr val="FF0000"/>
              </a:solidFill>
            </a:endParaRPr>
          </a:p>
          <a:p>
            <a:pPr lvl="0" algn="ctr"/>
            <a:r>
              <a:rPr lang="en-GB" sz="2600" b="1" dirty="0" smtClean="0">
                <a:solidFill>
                  <a:srgbClr val="FF0000"/>
                </a:solidFill>
              </a:rPr>
              <a:t>                                                        </a:t>
            </a:r>
            <a:endParaRPr lang="en-GB" sz="2600" b="1" dirty="0">
              <a:solidFill>
                <a:srgbClr val="FF0000"/>
              </a:solidFill>
            </a:endParaRPr>
          </a:p>
          <a:p>
            <a:pPr algn="ctr"/>
            <a:endParaRPr lang="en-GB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7487117" y="4855201"/>
            <a:ext cx="1277238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Can you challenge a family member? </a:t>
            </a:r>
            <a:endParaRPr lang="en-GB" sz="1600" b="1" dirty="0"/>
          </a:p>
        </p:txBody>
      </p:sp>
      <p:pic>
        <p:nvPicPr>
          <p:cNvPr id="1029" name="Picture 5" descr="See the source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736" y="5932419"/>
            <a:ext cx="767409" cy="76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31154" y="229624"/>
            <a:ext cx="1609684" cy="116955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7000" b="1" dirty="0" smtClean="0">
                <a:solidFill>
                  <a:schemeClr val="bg1"/>
                </a:solidFill>
              </a:rPr>
              <a:t>KS2</a:t>
            </a:r>
            <a:endParaRPr lang="en-GB" sz="70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0" y="4954531"/>
            <a:ext cx="2603147" cy="1716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377" y="4981803"/>
            <a:ext cx="1935306" cy="1689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6539777" y="2625691"/>
            <a:ext cx="2043159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How low can you go?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5099617" y="4657302"/>
            <a:ext cx="2387500" cy="201399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 smtClean="0">
                <a:solidFill>
                  <a:schemeClr val="tx1"/>
                </a:solidFill>
              </a:rPr>
              <a:t>Hold onto your  legs</a:t>
            </a:r>
            <a:r>
              <a:rPr lang="en-GB" sz="1300" b="1" dirty="0" smtClean="0"/>
              <a:t> </a:t>
            </a:r>
            <a:r>
              <a:rPr lang="en-GB" sz="1300" b="1" dirty="0" smtClean="0">
                <a:solidFill>
                  <a:schemeClr val="tx1"/>
                </a:solidFill>
              </a:rPr>
              <a:t>to aid balance</a:t>
            </a:r>
            <a:endParaRPr lang="en-GB" sz="1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9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99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Primary at home 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at home challenges</dc:title>
  <dc:creator>Windows User</dc:creator>
  <cp:lastModifiedBy>Rob Tromans</cp:lastModifiedBy>
  <cp:revision>28</cp:revision>
  <dcterms:created xsi:type="dcterms:W3CDTF">2020-03-24T11:37:26Z</dcterms:created>
  <dcterms:modified xsi:type="dcterms:W3CDTF">2020-06-03T09:29:41Z</dcterms:modified>
</cp:coreProperties>
</file>