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48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06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982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582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3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852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66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01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626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983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394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74ED0-025E-4164-9D9C-A745C585B33F}" type="datetimeFigureOut">
              <a:rPr lang="en-GB" smtClean="0"/>
              <a:pPr/>
              <a:t>06/10/2013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2D451-B82F-4B0A-B9F6-ECBC3A70BA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38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85" y="-169536"/>
            <a:ext cx="9278520" cy="702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31047" y="1052736"/>
            <a:ext cx="223224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mtClean="0"/>
              <a:t>Reasons why:</a:t>
            </a:r>
            <a:endParaRPr lang="en-GB" dirty="0" smtClean="0"/>
          </a:p>
          <a:p>
            <a:r>
              <a:rPr lang="en-GB" dirty="0" smtClean="0"/>
              <a:t>A bin is bad because too </a:t>
            </a:r>
            <a:r>
              <a:rPr lang="en-GB" dirty="0" err="1" smtClean="0"/>
              <a:t>mutch</a:t>
            </a:r>
            <a:r>
              <a:rPr lang="en-GB" dirty="0" smtClean="0"/>
              <a:t> rubbish will  be a mess and </a:t>
            </a:r>
            <a:r>
              <a:rPr lang="en-GB" dirty="0" err="1" smtClean="0"/>
              <a:t>corses</a:t>
            </a:r>
            <a:r>
              <a:rPr lang="en-GB" dirty="0" smtClean="0"/>
              <a:t> rats.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605372" y="522669"/>
            <a:ext cx="2232248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It is bad for the world because people mite</a:t>
            </a:r>
            <a:endParaRPr lang="en-GB" dirty="0"/>
          </a:p>
          <a:p>
            <a:r>
              <a:rPr lang="en-GB" dirty="0" smtClean="0"/>
              <a:t>Slip </a:t>
            </a:r>
            <a:r>
              <a:rPr lang="en-GB" dirty="0" err="1" smtClean="0"/>
              <a:t>owver</a:t>
            </a:r>
            <a:r>
              <a:rPr lang="en-GB" dirty="0" smtClean="0"/>
              <a:t> and brace</a:t>
            </a:r>
          </a:p>
          <a:p>
            <a:r>
              <a:rPr lang="en-GB" dirty="0" smtClean="0"/>
              <a:t>Something.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692696"/>
            <a:ext cx="2016224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smtClean="0"/>
              <a:t> Too much rubbish in the street mite hurt the world because animals  will get hurt.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420888"/>
            <a:ext cx="2232248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Reasons why:</a:t>
            </a:r>
          </a:p>
          <a:p>
            <a:r>
              <a:rPr lang="en-GB" dirty="0" err="1" smtClean="0"/>
              <a:t>Litere</a:t>
            </a:r>
            <a:r>
              <a:rPr lang="en-GB" dirty="0" smtClean="0"/>
              <a:t> is bad for the world because it </a:t>
            </a:r>
            <a:r>
              <a:rPr lang="en-GB" dirty="0" err="1" smtClean="0"/>
              <a:t>smelse</a:t>
            </a:r>
            <a:r>
              <a:rPr lang="en-GB" dirty="0"/>
              <a:t> </a:t>
            </a:r>
            <a:r>
              <a:rPr lang="en-GB" dirty="0" smtClean="0"/>
              <a:t> </a:t>
            </a:r>
            <a:r>
              <a:rPr lang="en-GB" dirty="0" err="1" smtClean="0"/>
              <a:t>descusting</a:t>
            </a:r>
            <a:r>
              <a:rPr lang="en-GB" dirty="0" smtClean="0"/>
              <a:t> and people mite </a:t>
            </a:r>
            <a:r>
              <a:rPr lang="en-GB" dirty="0" err="1" smtClean="0"/>
              <a:t>fanet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8" descr="http://t1.gstatic.com/images?q=tbn:ANd9GcTzz7msOxy6dyHXPKqf_F43WQ2I_vAek9K4Zdq6QryJP4S9iDLkeQ:www.thesprout.co.uk/img/fullsize/photo6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68960"/>
            <a:ext cx="2360171" cy="178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-10242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LO: Debating.    4.10.2013    Edmond and Alistair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1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Handsworth01</dc:creator>
  <cp:lastModifiedBy>jillian dale</cp:lastModifiedBy>
  <cp:revision>10</cp:revision>
  <cp:lastPrinted>2013-10-04T11:46:08Z</cp:lastPrinted>
  <dcterms:created xsi:type="dcterms:W3CDTF">2013-09-30T13:53:42Z</dcterms:created>
  <dcterms:modified xsi:type="dcterms:W3CDTF">2013-10-06T10:23:01Z</dcterms:modified>
</cp:coreProperties>
</file>