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0" r:id="rId3"/>
    <p:sldId id="288" r:id="rId4"/>
    <p:sldId id="318" r:id="rId5"/>
    <p:sldId id="322" r:id="rId6"/>
    <p:sldId id="317" r:id="rId7"/>
    <p:sldId id="311" r:id="rId8"/>
    <p:sldId id="301" r:id="rId9"/>
    <p:sldId id="312" r:id="rId10"/>
    <p:sldId id="303" r:id="rId11"/>
    <p:sldId id="305" r:id="rId12"/>
    <p:sldId id="306" r:id="rId13"/>
    <p:sldId id="319" r:id="rId14"/>
    <p:sldId id="320" r:id="rId15"/>
    <p:sldId id="32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382" autoAdjust="0"/>
    <p:restoredTop sz="94660"/>
  </p:normalViewPr>
  <p:slideViewPr>
    <p:cSldViewPr snapToGrid="0">
      <p:cViewPr varScale="1">
        <p:scale>
          <a:sx n="74" d="100"/>
          <a:sy n="74" d="100"/>
        </p:scale>
        <p:origin x="-444"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3034B50-72AD-4D7F-A340-6802440017DE}" type="datetimeFigureOut">
              <a:rPr lang="en-GB" smtClean="0"/>
              <a:t>06/05/2020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FB8B12-769E-4CBC-919F-38F838D56ECF}" type="slidenum">
              <a:rPr lang="en-GB" smtClean="0"/>
              <a:t>‹#›</a:t>
            </a:fld>
            <a:endParaRPr lang="en-GB"/>
          </a:p>
        </p:txBody>
      </p:sp>
    </p:spTree>
    <p:extLst>
      <p:ext uri="{BB962C8B-B14F-4D97-AF65-F5344CB8AC3E}">
        <p14:creationId xmlns:p14="http://schemas.microsoft.com/office/powerpoint/2010/main" val="2947607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3034B50-72AD-4D7F-A340-6802440017DE}" type="datetimeFigureOut">
              <a:rPr lang="en-GB" smtClean="0"/>
              <a:t>06/05/2020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FB8B12-769E-4CBC-919F-38F838D56ECF}" type="slidenum">
              <a:rPr lang="en-GB" smtClean="0"/>
              <a:t>‹#›</a:t>
            </a:fld>
            <a:endParaRPr lang="en-GB"/>
          </a:p>
        </p:txBody>
      </p:sp>
    </p:spTree>
    <p:extLst>
      <p:ext uri="{BB962C8B-B14F-4D97-AF65-F5344CB8AC3E}">
        <p14:creationId xmlns:p14="http://schemas.microsoft.com/office/powerpoint/2010/main" val="1530739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3034B50-72AD-4D7F-A340-6802440017DE}" type="datetimeFigureOut">
              <a:rPr lang="en-GB" smtClean="0"/>
              <a:t>06/05/2020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FB8B12-769E-4CBC-919F-38F838D56ECF}" type="slidenum">
              <a:rPr lang="en-GB" smtClean="0"/>
              <a:t>‹#›</a:t>
            </a:fld>
            <a:endParaRPr lang="en-GB"/>
          </a:p>
        </p:txBody>
      </p:sp>
    </p:spTree>
    <p:extLst>
      <p:ext uri="{BB962C8B-B14F-4D97-AF65-F5344CB8AC3E}">
        <p14:creationId xmlns:p14="http://schemas.microsoft.com/office/powerpoint/2010/main" val="2039768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3034B50-72AD-4D7F-A340-6802440017DE}" type="datetimeFigureOut">
              <a:rPr lang="en-GB" smtClean="0"/>
              <a:t>06/05/2020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FB8B12-769E-4CBC-919F-38F838D56ECF}" type="slidenum">
              <a:rPr lang="en-GB" smtClean="0"/>
              <a:t>‹#›</a:t>
            </a:fld>
            <a:endParaRPr lang="en-GB"/>
          </a:p>
        </p:txBody>
      </p:sp>
    </p:spTree>
    <p:extLst>
      <p:ext uri="{BB962C8B-B14F-4D97-AF65-F5344CB8AC3E}">
        <p14:creationId xmlns:p14="http://schemas.microsoft.com/office/powerpoint/2010/main" val="3595775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3034B50-72AD-4D7F-A340-6802440017DE}" type="datetimeFigureOut">
              <a:rPr lang="en-GB" smtClean="0"/>
              <a:t>06/05/2020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FB8B12-769E-4CBC-919F-38F838D56ECF}" type="slidenum">
              <a:rPr lang="en-GB" smtClean="0"/>
              <a:t>‹#›</a:t>
            </a:fld>
            <a:endParaRPr lang="en-GB"/>
          </a:p>
        </p:txBody>
      </p:sp>
    </p:spTree>
    <p:extLst>
      <p:ext uri="{BB962C8B-B14F-4D97-AF65-F5344CB8AC3E}">
        <p14:creationId xmlns:p14="http://schemas.microsoft.com/office/powerpoint/2010/main" val="3710656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3034B50-72AD-4D7F-A340-6802440017DE}" type="datetimeFigureOut">
              <a:rPr lang="en-GB" smtClean="0"/>
              <a:t>06/05/2020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FB8B12-769E-4CBC-919F-38F838D56ECF}" type="slidenum">
              <a:rPr lang="en-GB" smtClean="0"/>
              <a:t>‹#›</a:t>
            </a:fld>
            <a:endParaRPr lang="en-GB"/>
          </a:p>
        </p:txBody>
      </p:sp>
    </p:spTree>
    <p:extLst>
      <p:ext uri="{BB962C8B-B14F-4D97-AF65-F5344CB8AC3E}">
        <p14:creationId xmlns:p14="http://schemas.microsoft.com/office/powerpoint/2010/main" val="868930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3034B50-72AD-4D7F-A340-6802440017DE}" type="datetimeFigureOut">
              <a:rPr lang="en-GB" smtClean="0"/>
              <a:t>06/05/2020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0FB8B12-769E-4CBC-919F-38F838D56ECF}" type="slidenum">
              <a:rPr lang="en-GB" smtClean="0"/>
              <a:t>‹#›</a:t>
            </a:fld>
            <a:endParaRPr lang="en-GB"/>
          </a:p>
        </p:txBody>
      </p:sp>
    </p:spTree>
    <p:extLst>
      <p:ext uri="{BB962C8B-B14F-4D97-AF65-F5344CB8AC3E}">
        <p14:creationId xmlns:p14="http://schemas.microsoft.com/office/powerpoint/2010/main" val="2211886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3034B50-72AD-4D7F-A340-6802440017DE}" type="datetimeFigureOut">
              <a:rPr lang="en-GB" smtClean="0"/>
              <a:t>06/05/2020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0FB8B12-769E-4CBC-919F-38F838D56ECF}" type="slidenum">
              <a:rPr lang="en-GB" smtClean="0"/>
              <a:t>‹#›</a:t>
            </a:fld>
            <a:endParaRPr lang="en-GB"/>
          </a:p>
        </p:txBody>
      </p:sp>
    </p:spTree>
    <p:extLst>
      <p:ext uri="{BB962C8B-B14F-4D97-AF65-F5344CB8AC3E}">
        <p14:creationId xmlns:p14="http://schemas.microsoft.com/office/powerpoint/2010/main" val="3719315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034B50-72AD-4D7F-A340-6802440017DE}" type="datetimeFigureOut">
              <a:rPr lang="en-GB" smtClean="0"/>
              <a:t>06/05/2020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0FB8B12-769E-4CBC-919F-38F838D56ECF}" type="slidenum">
              <a:rPr lang="en-GB" smtClean="0"/>
              <a:t>‹#›</a:t>
            </a:fld>
            <a:endParaRPr lang="en-GB"/>
          </a:p>
        </p:txBody>
      </p:sp>
    </p:spTree>
    <p:extLst>
      <p:ext uri="{BB962C8B-B14F-4D97-AF65-F5344CB8AC3E}">
        <p14:creationId xmlns:p14="http://schemas.microsoft.com/office/powerpoint/2010/main" val="2239348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3034B50-72AD-4D7F-A340-6802440017DE}" type="datetimeFigureOut">
              <a:rPr lang="en-GB" smtClean="0"/>
              <a:t>06/05/2020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FB8B12-769E-4CBC-919F-38F838D56ECF}" type="slidenum">
              <a:rPr lang="en-GB" smtClean="0"/>
              <a:t>‹#›</a:t>
            </a:fld>
            <a:endParaRPr lang="en-GB"/>
          </a:p>
        </p:txBody>
      </p:sp>
    </p:spTree>
    <p:extLst>
      <p:ext uri="{BB962C8B-B14F-4D97-AF65-F5344CB8AC3E}">
        <p14:creationId xmlns:p14="http://schemas.microsoft.com/office/powerpoint/2010/main" val="1029122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3034B50-72AD-4D7F-A340-6802440017DE}" type="datetimeFigureOut">
              <a:rPr lang="en-GB" smtClean="0"/>
              <a:t>06/05/2020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FB8B12-769E-4CBC-919F-38F838D56ECF}" type="slidenum">
              <a:rPr lang="en-GB" smtClean="0"/>
              <a:t>‹#›</a:t>
            </a:fld>
            <a:endParaRPr lang="en-GB"/>
          </a:p>
        </p:txBody>
      </p:sp>
    </p:spTree>
    <p:extLst>
      <p:ext uri="{BB962C8B-B14F-4D97-AF65-F5344CB8AC3E}">
        <p14:creationId xmlns:p14="http://schemas.microsoft.com/office/powerpoint/2010/main" val="2837097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034B50-72AD-4D7F-A340-6802440017DE}" type="datetimeFigureOut">
              <a:rPr lang="en-GB" smtClean="0"/>
              <a:t>06/05/2020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FB8B12-769E-4CBC-919F-38F838D56ECF}" type="slidenum">
              <a:rPr lang="en-GB" smtClean="0"/>
              <a:t>‹#›</a:t>
            </a:fld>
            <a:endParaRPr lang="en-GB"/>
          </a:p>
        </p:txBody>
      </p:sp>
    </p:spTree>
    <p:extLst>
      <p:ext uri="{BB962C8B-B14F-4D97-AF65-F5344CB8AC3E}">
        <p14:creationId xmlns:p14="http://schemas.microsoft.com/office/powerpoint/2010/main" val="34048607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topmarks.co.uk/maths-games/hit-the-button" TargetMode="External"/><Relationship Id="rId2" Type="http://schemas.openxmlformats.org/officeDocument/2006/relationships/hyperlink" Target="http://www.estimation180.com/day-54.html" TargetMode="External"/><Relationship Id="rId1" Type="http://schemas.openxmlformats.org/officeDocument/2006/relationships/slideLayout" Target="../slideLayouts/slideLayout4.xml"/><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hyperlink" Target="https://whiterosemaths.com/homelearning/year-5/"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theschoolrun.com/what-is-a-percentage" TargetMode="External"/><Relationship Id="rId2" Type="http://schemas.openxmlformats.org/officeDocument/2006/relationships/hyperlink" Target="https://www.youtube.com/watch?v=Zx9_ja_2H38" TargetMode="External"/><Relationship Id="rId1" Type="http://schemas.openxmlformats.org/officeDocument/2006/relationships/slideLayout" Target="../slideLayouts/slideLayout2.xml"/><Relationship Id="rId5" Type="http://schemas.openxmlformats.org/officeDocument/2006/relationships/image" Target="../media/image6.tmp"/><Relationship Id="rId4" Type="http://schemas.openxmlformats.org/officeDocument/2006/relationships/hyperlink" Target="https://www.youtube.com/watch?v=WNrmnQ3TjFY"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Starters</a:t>
            </a:r>
            <a:endParaRPr lang="en-GB" dirty="0"/>
          </a:p>
        </p:txBody>
      </p:sp>
      <p:sp>
        <p:nvSpPr>
          <p:cNvPr id="3" name="Content Placeholder 2"/>
          <p:cNvSpPr>
            <a:spLocks noGrp="1"/>
          </p:cNvSpPr>
          <p:nvPr>
            <p:ph sz="half" idx="1"/>
          </p:nvPr>
        </p:nvSpPr>
        <p:spPr/>
        <p:txBody>
          <a:bodyPr>
            <a:normAutofit/>
          </a:bodyPr>
          <a:lstStyle/>
          <a:p>
            <a:r>
              <a:rPr lang="en-GB" dirty="0" smtClean="0"/>
              <a:t>Today’s estimation.</a:t>
            </a:r>
          </a:p>
          <a:p>
            <a:r>
              <a:rPr lang="en-GB" dirty="0">
                <a:hlinkClick r:id="rId2"/>
              </a:rPr>
              <a:t>http://</a:t>
            </a:r>
            <a:r>
              <a:rPr lang="en-GB" dirty="0" smtClean="0">
                <a:hlinkClick r:id="rId2"/>
              </a:rPr>
              <a:t>www.estimation180.com/day-54.html</a:t>
            </a:r>
            <a:endParaRPr lang="en-GB" dirty="0" smtClean="0"/>
          </a:p>
          <a:p>
            <a:endParaRPr lang="en-GB" dirty="0"/>
          </a:p>
          <a:p>
            <a:r>
              <a:rPr lang="en-GB" dirty="0" smtClean="0"/>
              <a:t>Think about how much the can held and compare.  I will allow 50ml either side.</a:t>
            </a:r>
          </a:p>
        </p:txBody>
      </p:sp>
      <p:sp>
        <p:nvSpPr>
          <p:cNvPr id="4" name="Content Placeholder 3"/>
          <p:cNvSpPr>
            <a:spLocks noGrp="1"/>
          </p:cNvSpPr>
          <p:nvPr>
            <p:ph sz="half" idx="2"/>
          </p:nvPr>
        </p:nvSpPr>
        <p:spPr/>
        <p:txBody>
          <a:bodyPr>
            <a:normAutofit/>
          </a:bodyPr>
          <a:lstStyle/>
          <a:p>
            <a:r>
              <a:rPr lang="en-GB" dirty="0" smtClean="0"/>
              <a:t>Use Hit the Button to practise times tables and division skills.</a:t>
            </a:r>
          </a:p>
          <a:p>
            <a:endParaRPr lang="en-GB" dirty="0"/>
          </a:p>
          <a:p>
            <a:endParaRPr lang="en-GB" dirty="0" smtClean="0"/>
          </a:p>
          <a:p>
            <a:pPr marL="0" indent="0">
              <a:buNone/>
            </a:pPr>
            <a:r>
              <a:rPr lang="en-GB" dirty="0" smtClean="0">
                <a:hlinkClick r:id="rId3"/>
              </a:rPr>
              <a:t>https://www.topmarks.co.uk/maths-games/hit-the-button</a:t>
            </a:r>
            <a:endParaRPr lang="en-GB" dirty="0"/>
          </a:p>
        </p:txBody>
      </p:sp>
      <p:pic>
        <p:nvPicPr>
          <p:cNvPr id="3074" name="Picture 2" descr="Image result for hit the butt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14793" y="142875"/>
            <a:ext cx="1615281" cy="161528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estimation 1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26" y="109934"/>
            <a:ext cx="2421466" cy="1816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76338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2" descr="Line Graph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4" descr="Line Graph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5788" y="312738"/>
            <a:ext cx="6687453" cy="6152456"/>
          </a:xfrm>
          <a:prstGeom prst="rect">
            <a:avLst/>
          </a:prstGeom>
        </p:spPr>
      </p:pic>
    </p:spTree>
    <p:extLst>
      <p:ext uri="{BB962C8B-B14F-4D97-AF65-F5344CB8AC3E}">
        <p14:creationId xmlns:p14="http://schemas.microsoft.com/office/powerpoint/2010/main" val="18840834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3601" y="412125"/>
            <a:ext cx="6536492" cy="6272010"/>
          </a:xfrm>
          <a:prstGeom prst="rect">
            <a:avLst/>
          </a:prstGeom>
        </p:spPr>
      </p:pic>
    </p:spTree>
    <p:extLst>
      <p:ext uri="{BB962C8B-B14F-4D97-AF65-F5344CB8AC3E}">
        <p14:creationId xmlns:p14="http://schemas.microsoft.com/office/powerpoint/2010/main" val="33109418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9436" y="643944"/>
            <a:ext cx="9776935" cy="5602309"/>
          </a:xfrm>
          <a:prstGeom prst="rect">
            <a:avLst/>
          </a:prstGeom>
        </p:spPr>
      </p:pic>
    </p:spTree>
    <p:extLst>
      <p:ext uri="{BB962C8B-B14F-4D97-AF65-F5344CB8AC3E}">
        <p14:creationId xmlns:p14="http://schemas.microsoft.com/office/powerpoint/2010/main" val="12504200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3490" y="759854"/>
            <a:ext cx="9092234" cy="5357612"/>
          </a:xfrm>
          <a:prstGeom prst="rect">
            <a:avLst/>
          </a:prstGeom>
        </p:spPr>
      </p:pic>
    </p:spTree>
    <p:extLst>
      <p:ext uri="{BB962C8B-B14F-4D97-AF65-F5344CB8AC3E}">
        <p14:creationId xmlns:p14="http://schemas.microsoft.com/office/powerpoint/2010/main" val="2131049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4664" y="206062"/>
            <a:ext cx="6986728" cy="6516710"/>
          </a:xfrm>
          <a:prstGeom prst="rect">
            <a:avLst/>
          </a:prstGeom>
        </p:spPr>
      </p:pic>
    </p:spTree>
    <p:extLst>
      <p:ext uri="{BB962C8B-B14F-4D97-AF65-F5344CB8AC3E}">
        <p14:creationId xmlns:p14="http://schemas.microsoft.com/office/powerpoint/2010/main" val="275325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7921" y="128260"/>
            <a:ext cx="6154716" cy="6581633"/>
          </a:xfrm>
          <a:prstGeom prst="rect">
            <a:avLst/>
          </a:prstGeom>
        </p:spPr>
      </p:pic>
    </p:spTree>
    <p:extLst>
      <p:ext uri="{BB962C8B-B14F-4D97-AF65-F5344CB8AC3E}">
        <p14:creationId xmlns:p14="http://schemas.microsoft.com/office/powerpoint/2010/main" val="2480467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221" y="129441"/>
            <a:ext cx="10515600" cy="1012914"/>
          </a:xfrm>
        </p:spPr>
        <p:txBody>
          <a:bodyPr/>
          <a:lstStyle/>
          <a:p>
            <a:pPr algn="ctr"/>
            <a:r>
              <a:rPr lang="en-GB" dirty="0" smtClean="0"/>
              <a:t>Problems of the day</a:t>
            </a:r>
            <a:endParaRPr lang="en-GB" dirty="0"/>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9459" y="1028160"/>
            <a:ext cx="7800152" cy="5514307"/>
          </a:xfrm>
          <a:prstGeom prst="rect">
            <a:avLst/>
          </a:prstGeom>
        </p:spPr>
      </p:pic>
    </p:spTree>
    <p:extLst>
      <p:ext uri="{BB962C8B-B14F-4D97-AF65-F5344CB8AC3E}">
        <p14:creationId xmlns:p14="http://schemas.microsoft.com/office/powerpoint/2010/main" val="29677830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algn="ctr"/>
            <a:r>
              <a:rPr lang="en-GB" sz="2800" dirty="0" smtClean="0">
                <a:solidFill>
                  <a:srgbClr val="FF0000"/>
                </a:solidFill>
              </a:rPr>
              <a:t>Answers to Problems of the Day</a:t>
            </a:r>
            <a:endParaRPr lang="en-GB" sz="2800" dirty="0">
              <a:solidFill>
                <a:srgbClr val="FF0000"/>
              </a:solidFill>
            </a:endParaRPr>
          </a:p>
        </p:txBody>
      </p:sp>
      <p:sp>
        <p:nvSpPr>
          <p:cNvPr id="10" name="AutoShape 2" descr="Line Graph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4" descr="Line Graph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7015" y="1269048"/>
            <a:ext cx="7960022" cy="5588952"/>
          </a:xfrm>
          <a:prstGeom prst="rect">
            <a:avLst/>
          </a:prstGeom>
        </p:spPr>
      </p:pic>
    </p:spTree>
    <p:extLst>
      <p:ext uri="{BB962C8B-B14F-4D97-AF65-F5344CB8AC3E}">
        <p14:creationId xmlns:p14="http://schemas.microsoft.com/office/powerpoint/2010/main" val="25892717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smtClean="0"/>
              <a:t>Open this video for an introduction to today’s lesson. </a:t>
            </a:r>
            <a:r>
              <a:rPr lang="en-GB" sz="3600" b="1" dirty="0" smtClean="0">
                <a:solidFill>
                  <a:srgbClr val="FF0000"/>
                </a:solidFill>
              </a:rPr>
              <a:t>Week 2 (not summer!) - Lesson </a:t>
            </a:r>
            <a:r>
              <a:rPr lang="en-GB" sz="3600" b="1" dirty="0">
                <a:solidFill>
                  <a:srgbClr val="FF0000"/>
                </a:solidFill>
              </a:rPr>
              <a:t>3</a:t>
            </a:r>
            <a:r>
              <a:rPr lang="en-GB" sz="3600" b="1" dirty="0" smtClean="0">
                <a:solidFill>
                  <a:srgbClr val="FF0000"/>
                </a:solidFill>
              </a:rPr>
              <a:t> – Understand percentages</a:t>
            </a:r>
            <a:endParaRPr lang="en-GB" sz="3600" b="1" dirty="0">
              <a:solidFill>
                <a:srgbClr val="FF0000"/>
              </a:solidFill>
            </a:endParaRPr>
          </a:p>
        </p:txBody>
      </p:sp>
      <p:sp>
        <p:nvSpPr>
          <p:cNvPr id="3" name="Content Placeholder 2"/>
          <p:cNvSpPr>
            <a:spLocks noGrp="1"/>
          </p:cNvSpPr>
          <p:nvPr>
            <p:ph idx="1"/>
          </p:nvPr>
        </p:nvSpPr>
        <p:spPr/>
        <p:txBody>
          <a:bodyPr/>
          <a:lstStyle/>
          <a:p>
            <a:r>
              <a:rPr lang="en-GB" dirty="0">
                <a:hlinkClick r:id="rId2"/>
              </a:rPr>
              <a:t>https://whiterosemaths.com/homelearning/year-5/</a:t>
            </a:r>
            <a:endParaRPr lang="en-GB"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0678" y="2620893"/>
            <a:ext cx="7830643" cy="3238952"/>
          </a:xfrm>
          <a:prstGeom prst="rect">
            <a:avLst/>
          </a:prstGeom>
        </p:spPr>
      </p:pic>
    </p:spTree>
    <p:extLst>
      <p:ext uri="{BB962C8B-B14F-4D97-AF65-F5344CB8AC3E}">
        <p14:creationId xmlns:p14="http://schemas.microsoft.com/office/powerpoint/2010/main" val="12875874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solidFill>
                  <a:srgbClr val="FF0000"/>
                </a:solidFill>
              </a:rPr>
              <a:t>Here are a few links to give you extra support if you feel you would like it.  You do not need to read and watch them all.  Maybe you will come back to one or two of them after the lesson if you think you need to.</a:t>
            </a:r>
            <a:endParaRPr lang="en-GB" sz="2800" dirty="0">
              <a:solidFill>
                <a:srgbClr val="FF0000"/>
              </a:solidFill>
            </a:endParaRPr>
          </a:p>
        </p:txBody>
      </p:sp>
      <p:sp>
        <p:nvSpPr>
          <p:cNvPr id="3" name="Content Placeholder 2"/>
          <p:cNvSpPr>
            <a:spLocks noGrp="1"/>
          </p:cNvSpPr>
          <p:nvPr>
            <p:ph idx="1"/>
          </p:nvPr>
        </p:nvSpPr>
        <p:spPr/>
        <p:txBody>
          <a:bodyPr/>
          <a:lstStyle/>
          <a:p>
            <a:endParaRPr lang="en-GB" dirty="0" smtClean="0"/>
          </a:p>
          <a:p>
            <a:endParaRPr lang="en-GB" dirty="0"/>
          </a:p>
          <a:p>
            <a:r>
              <a:rPr lang="en-GB" dirty="0">
                <a:hlinkClick r:id="rId2"/>
              </a:rPr>
              <a:t>https://</a:t>
            </a:r>
            <a:r>
              <a:rPr lang="en-GB" dirty="0" smtClean="0">
                <a:hlinkClick r:id="rId2"/>
              </a:rPr>
              <a:t>www.youtube.com/watch?v=Zx9_ja_2H38</a:t>
            </a:r>
            <a:endParaRPr lang="en-GB" dirty="0" smtClean="0"/>
          </a:p>
          <a:p>
            <a:endParaRPr lang="en-GB" dirty="0"/>
          </a:p>
          <a:p>
            <a:r>
              <a:rPr lang="en-GB" dirty="0">
                <a:hlinkClick r:id="rId3"/>
              </a:rPr>
              <a:t>https://</a:t>
            </a:r>
            <a:r>
              <a:rPr lang="en-GB" dirty="0" smtClean="0">
                <a:hlinkClick r:id="rId3"/>
              </a:rPr>
              <a:t>www.theschoolrun.com/what-is-a-percentage</a:t>
            </a:r>
            <a:endParaRPr lang="en-GB" dirty="0" smtClean="0"/>
          </a:p>
          <a:p>
            <a:endParaRPr lang="en-GB" dirty="0"/>
          </a:p>
          <a:p>
            <a:r>
              <a:rPr lang="en-GB" dirty="0">
                <a:hlinkClick r:id="rId4"/>
              </a:rPr>
              <a:t>https://www.youtube.com/watch?v=WNrmnQ3TjFY</a:t>
            </a:r>
            <a:endParaRPr lang="en-GB" dirty="0"/>
          </a:p>
        </p:txBody>
      </p:sp>
      <p:pic>
        <p:nvPicPr>
          <p:cNvPr id="4" name="Picture 3"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82579" y="2991811"/>
            <a:ext cx="3093511" cy="2181580"/>
          </a:xfrm>
          <a:prstGeom prst="rect">
            <a:avLst/>
          </a:prstGeom>
        </p:spPr>
      </p:pic>
    </p:spTree>
    <p:extLst>
      <p:ext uri="{BB962C8B-B14F-4D97-AF65-F5344CB8AC3E}">
        <p14:creationId xmlns:p14="http://schemas.microsoft.com/office/powerpoint/2010/main" val="2076541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7296" y="176888"/>
            <a:ext cx="5318974" cy="6405987"/>
          </a:xfrm>
          <a:prstGeom prst="rect">
            <a:avLst/>
          </a:prstGeom>
        </p:spPr>
      </p:pic>
    </p:spTree>
    <p:extLst>
      <p:ext uri="{BB962C8B-B14F-4D97-AF65-F5344CB8AC3E}">
        <p14:creationId xmlns:p14="http://schemas.microsoft.com/office/powerpoint/2010/main" val="41896040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5780" y="195031"/>
            <a:ext cx="5331854" cy="6478370"/>
          </a:xfrm>
          <a:prstGeom prst="rect">
            <a:avLst/>
          </a:prstGeom>
        </p:spPr>
      </p:pic>
    </p:spTree>
    <p:extLst>
      <p:ext uri="{BB962C8B-B14F-4D97-AF65-F5344CB8AC3E}">
        <p14:creationId xmlns:p14="http://schemas.microsoft.com/office/powerpoint/2010/main" val="35492947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2" descr="Line Graph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4" descr="Line Graph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3542" y="312738"/>
            <a:ext cx="6875064" cy="6371397"/>
          </a:xfrm>
          <a:prstGeom prst="rect">
            <a:avLst/>
          </a:prstGeom>
        </p:spPr>
      </p:pic>
    </p:spTree>
    <p:extLst>
      <p:ext uri="{BB962C8B-B14F-4D97-AF65-F5344CB8AC3E}">
        <p14:creationId xmlns:p14="http://schemas.microsoft.com/office/powerpoint/2010/main" val="18840834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6303" y="104533"/>
            <a:ext cx="6664063" cy="6450813"/>
          </a:xfrm>
          <a:prstGeom prst="rect">
            <a:avLst/>
          </a:prstGeom>
        </p:spPr>
      </p:pic>
    </p:spTree>
    <p:extLst>
      <p:ext uri="{BB962C8B-B14F-4D97-AF65-F5344CB8AC3E}">
        <p14:creationId xmlns:p14="http://schemas.microsoft.com/office/powerpoint/2010/main" val="32289224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1121</TotalTime>
  <Words>134</Words>
  <Application>Microsoft Office PowerPoint</Application>
  <PresentationFormat>Custom</PresentationFormat>
  <Paragraphs>21</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Starters</vt:lpstr>
      <vt:lpstr>Problems of the day</vt:lpstr>
      <vt:lpstr>Answers to Problems of the Day</vt:lpstr>
      <vt:lpstr>Open this video for an introduction to today’s lesson. Week 2 (not summer!) - Lesson 3 – Understand percentages</vt:lpstr>
      <vt:lpstr>Here are a few links to give you extra support if you feel you would like it.  You do not need to read and watch them all.  Maybe you will come back to one or two of them after the lesson if you think you need to.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Estimation 180</dc:title>
  <dc:creator>Robert Tromans</dc:creator>
  <cp:lastModifiedBy>Rob Tromans</cp:lastModifiedBy>
  <cp:revision>110</cp:revision>
  <dcterms:created xsi:type="dcterms:W3CDTF">2020-03-20T09:46:16Z</dcterms:created>
  <dcterms:modified xsi:type="dcterms:W3CDTF">2020-05-06T13:42:08Z</dcterms:modified>
</cp:coreProperties>
</file>