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81"/>
  </p:normalViewPr>
  <p:slideViewPr>
    <p:cSldViewPr>
      <p:cViewPr>
        <p:scale>
          <a:sx n="74" d="100"/>
          <a:sy n="74" d="100"/>
        </p:scale>
        <p:origin x="-1266" y="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8D0C3-1453-4C42-8677-45602094493E}" type="datetimeFigureOut">
              <a:rPr lang="en-GB" smtClean="0"/>
              <a:t>27/04/2020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59F70-8CB8-4851-959B-46E5A7372C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2675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8D0C3-1453-4C42-8677-45602094493E}" type="datetimeFigureOut">
              <a:rPr lang="en-GB" smtClean="0"/>
              <a:t>27/04/2020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59F70-8CB8-4851-959B-46E5A7372C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56585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8D0C3-1453-4C42-8677-45602094493E}" type="datetimeFigureOut">
              <a:rPr lang="en-GB" smtClean="0"/>
              <a:t>27/04/2020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59F70-8CB8-4851-959B-46E5A7372C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81651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8D0C3-1453-4C42-8677-45602094493E}" type="datetimeFigureOut">
              <a:rPr lang="en-GB" smtClean="0"/>
              <a:t>27/04/2020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59F70-8CB8-4851-959B-46E5A7372C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54175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8D0C3-1453-4C42-8677-45602094493E}" type="datetimeFigureOut">
              <a:rPr lang="en-GB" smtClean="0"/>
              <a:t>27/04/2020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59F70-8CB8-4851-959B-46E5A7372C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19576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8D0C3-1453-4C42-8677-45602094493E}" type="datetimeFigureOut">
              <a:rPr lang="en-GB" smtClean="0"/>
              <a:t>27/04/2020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59F70-8CB8-4851-959B-46E5A7372C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368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8D0C3-1453-4C42-8677-45602094493E}" type="datetimeFigureOut">
              <a:rPr lang="en-GB" smtClean="0"/>
              <a:t>27/04/2020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59F70-8CB8-4851-959B-46E5A7372C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38245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8D0C3-1453-4C42-8677-45602094493E}" type="datetimeFigureOut">
              <a:rPr lang="en-GB" smtClean="0"/>
              <a:t>27/04/2020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59F70-8CB8-4851-959B-46E5A7372C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68154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8D0C3-1453-4C42-8677-45602094493E}" type="datetimeFigureOut">
              <a:rPr lang="en-GB" smtClean="0"/>
              <a:t>27/04/2020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59F70-8CB8-4851-959B-46E5A7372C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94023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8D0C3-1453-4C42-8677-45602094493E}" type="datetimeFigureOut">
              <a:rPr lang="en-GB" smtClean="0"/>
              <a:t>27/04/2020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59F70-8CB8-4851-959B-46E5A7372C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9200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8D0C3-1453-4C42-8677-45602094493E}" type="datetimeFigureOut">
              <a:rPr lang="en-GB" smtClean="0"/>
              <a:t>27/04/2020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59F70-8CB8-4851-959B-46E5A7372C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7017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C8D0C3-1453-4C42-8677-45602094493E}" type="datetimeFigureOut">
              <a:rPr lang="en-GB" smtClean="0"/>
              <a:t>27/04/2020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C59F70-8CB8-4851-959B-46E5A7372C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4028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tiff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504" y="1641732"/>
            <a:ext cx="8856984" cy="936104"/>
          </a:xfrm>
          <a:solidFill>
            <a:srgbClr val="FFFF00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GB" b="1" u="sng" dirty="0"/>
              <a:t>Primary at home challenges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908"/>
            <a:ext cx="3160390" cy="1360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26" b="26780"/>
          <a:stretch/>
        </p:blipFill>
        <p:spPr bwMode="auto">
          <a:xfrm>
            <a:off x="5533612" y="0"/>
            <a:ext cx="3610388" cy="16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63827" y="2636912"/>
            <a:ext cx="8712968" cy="415498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200" b="1" u="sng"/>
              <a:t>GAMES </a:t>
            </a:r>
            <a:r>
              <a:rPr lang="en-GB" sz="2200" b="1" u="sng" smtClean="0"/>
              <a:t>2:</a:t>
            </a:r>
            <a:r>
              <a:rPr lang="en-GB" sz="2200" b="1" smtClean="0"/>
              <a:t> </a:t>
            </a:r>
            <a:r>
              <a:rPr lang="en-GB" sz="2200" dirty="0"/>
              <a:t>Using a large ball/toilet roll/balloon and a pack of cards. </a:t>
            </a:r>
          </a:p>
          <a:p>
            <a:pPr algn="ctr"/>
            <a:r>
              <a:rPr lang="en-GB" sz="2200" b="1" u="sng" dirty="0">
                <a:solidFill>
                  <a:srgbClr val="FF0000"/>
                </a:solidFill>
              </a:rPr>
              <a:t>KEEPY UPPY CARD GAME </a:t>
            </a:r>
          </a:p>
          <a:p>
            <a:r>
              <a:rPr lang="en-GB" sz="2200" dirty="0"/>
              <a:t>1. Place cards on the floor a few metres away. Run and turn over a card. Run back to your ball/toilet roll/balloon and do the number of ‘</a:t>
            </a:r>
            <a:r>
              <a:rPr lang="en-GB" sz="2200" dirty="0" err="1"/>
              <a:t>Keepy</a:t>
            </a:r>
            <a:r>
              <a:rPr lang="en-GB" sz="2200" dirty="0"/>
              <a:t> </a:t>
            </a:r>
            <a:r>
              <a:rPr lang="en-GB" sz="2200" dirty="0" err="1"/>
              <a:t>Uppies</a:t>
            </a:r>
            <a:r>
              <a:rPr lang="en-GB" sz="2200" dirty="0"/>
              <a:t>’ that are on the card.</a:t>
            </a:r>
          </a:p>
          <a:p>
            <a:r>
              <a:rPr lang="en-GB" sz="2200" dirty="0"/>
              <a:t>2. Use any part of your body [hand, head, elbow, thigh etc.] or just your feet for a challenge. Complete the number before choosing another card.</a:t>
            </a:r>
          </a:p>
          <a:p>
            <a:r>
              <a:rPr lang="en-GB" sz="2200" dirty="0"/>
              <a:t>3. Play against a partner to see who can complete the most cards.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200" b="1" dirty="0"/>
              <a:t>ACE = 11 PICTURE CARD = 10                                   </a:t>
            </a:r>
          </a:p>
          <a:p>
            <a:r>
              <a:rPr lang="en-GB" sz="2200" dirty="0"/>
              <a:t>4. Set a target number of points - </a:t>
            </a:r>
            <a:r>
              <a:rPr lang="en-GB" sz="2200" dirty="0" err="1"/>
              <a:t>eg</a:t>
            </a:r>
            <a:r>
              <a:rPr lang="en-GB" sz="2200" dirty="0"/>
              <a:t>: 50</a:t>
            </a:r>
          </a:p>
          <a:p>
            <a:r>
              <a:rPr lang="en-GB" sz="2200" dirty="0" smtClean="0"/>
              <a:t>How many cards does it take to get there</a:t>
            </a:r>
            <a:endParaRPr lang="en-GB" sz="2200" dirty="0"/>
          </a:p>
          <a:p>
            <a:r>
              <a:rPr lang="en-GB" sz="2200" b="1" dirty="0">
                <a:solidFill>
                  <a:srgbClr val="FF0000"/>
                </a:solidFill>
              </a:rPr>
              <a:t>GOOD LUCK!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948264" y="5734272"/>
            <a:ext cx="1556704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400" b="1" dirty="0"/>
              <a:t>Can you challenge a family member? </a:t>
            </a:r>
          </a:p>
        </p:txBody>
      </p:sp>
      <p:pic>
        <p:nvPicPr>
          <p:cNvPr id="1029" name="Picture 5" descr="See the source imag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0224" y="5995882"/>
            <a:ext cx="767409" cy="767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731154" y="229624"/>
            <a:ext cx="1609684" cy="1169551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en-GB" sz="7000" b="1" dirty="0">
                <a:solidFill>
                  <a:schemeClr val="bg1"/>
                </a:solidFill>
              </a:rPr>
              <a:t>KS2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80911" y="9549680"/>
            <a:ext cx="2555423" cy="136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4369" y="5495716"/>
            <a:ext cx="999389" cy="1209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050"/>
          <a:stretch/>
        </p:blipFill>
        <p:spPr bwMode="auto">
          <a:xfrm>
            <a:off x="5987246" y="5495716"/>
            <a:ext cx="927530" cy="1209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4C2D7B58-FEBB-B147-8362-D30FD23CF98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41825" y="2708483"/>
            <a:ext cx="956798" cy="702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895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</TotalTime>
  <Words>150</Words>
  <Application>Microsoft Office PowerPoint</Application>
  <PresentationFormat>On-screen Show (4:3)</PresentationFormat>
  <Paragraphs>12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Primary at home challenges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Primary at home challenges</dc:title>
  <dc:creator>Windows User</dc:creator>
  <cp:lastModifiedBy>Rob Tromans</cp:lastModifiedBy>
  <cp:revision>17</cp:revision>
  <dcterms:created xsi:type="dcterms:W3CDTF">2020-03-24T11:37:26Z</dcterms:created>
  <dcterms:modified xsi:type="dcterms:W3CDTF">2020-04-27T08:08:01Z</dcterms:modified>
</cp:coreProperties>
</file>