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70" d="100"/>
          <a:sy n="70" d="100"/>
        </p:scale>
        <p:origin x="-14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0CCA-5F16-476C-A593-37CF988BC2B4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6867-ED10-4DDF-B124-402B778CD62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0CCA-5F16-476C-A593-37CF988BC2B4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6867-ED10-4DDF-B124-402B778CD62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0CCA-5F16-476C-A593-37CF988BC2B4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6867-ED10-4DDF-B124-402B778CD62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0CCA-5F16-476C-A593-37CF988BC2B4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6867-ED10-4DDF-B124-402B778CD62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0CCA-5F16-476C-A593-37CF988BC2B4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6867-ED10-4DDF-B124-402B778CD62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0CCA-5F16-476C-A593-37CF988BC2B4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6867-ED10-4DDF-B124-402B778CD62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0CCA-5F16-476C-A593-37CF988BC2B4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6867-ED10-4DDF-B124-402B778CD62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0CCA-5F16-476C-A593-37CF988BC2B4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6867-ED10-4DDF-B124-402B778CD62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0CCA-5F16-476C-A593-37CF988BC2B4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6867-ED10-4DDF-B124-402B778CD62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0CCA-5F16-476C-A593-37CF988BC2B4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D16867-ED10-4DDF-B124-402B778CD62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0CCA-5F16-476C-A593-37CF988BC2B4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6867-ED10-4DDF-B124-402B778CD62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DA0CCA-5F16-476C-A593-37CF988BC2B4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FD16867-ED10-4DDF-B124-402B778CD62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Niger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7151" y="2500126"/>
            <a:ext cx="6511131" cy="329259"/>
          </a:xfrm>
        </p:spPr>
        <p:txBody>
          <a:bodyPr>
            <a:normAutofit fontScale="47500" lnSpcReduction="20000"/>
          </a:bodyPr>
          <a:lstStyle/>
          <a:p>
            <a:r>
              <a:rPr lang="en-GB" dirty="0" smtClean="0"/>
              <a:t>By</a:t>
            </a:r>
          </a:p>
          <a:p>
            <a:r>
              <a:rPr lang="en-GB" dirty="0" smtClean="0"/>
              <a:t>Ben and </a:t>
            </a:r>
            <a:r>
              <a:rPr lang="en-GB" dirty="0"/>
              <a:t>L</a:t>
            </a:r>
            <a:r>
              <a:rPr lang="en-GB" dirty="0" smtClean="0"/>
              <a:t>uke.    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2842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52112"/>
            <a:ext cx="7520940" cy="548640"/>
          </a:xfrm>
        </p:spPr>
        <p:txBody>
          <a:bodyPr/>
          <a:lstStyle/>
          <a:p>
            <a:r>
              <a:rPr lang="en-GB" dirty="0" smtClean="0"/>
              <a:t>What The Issue Is.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Half of the population in Niger do not have access to clean water . </a:t>
            </a:r>
          </a:p>
          <a:p>
            <a:r>
              <a:rPr lang="en-GB" dirty="0" smtClean="0"/>
              <a:t>extremely dry climate means access to water is limited and droughts are common.</a:t>
            </a:r>
          </a:p>
          <a:p>
            <a:r>
              <a:rPr lang="en-GB" dirty="0" smtClean="0"/>
              <a:t>Less then one in ten people do not have access to basic toilets.</a:t>
            </a:r>
          </a:p>
          <a:p>
            <a:r>
              <a:rPr lang="en-GB" dirty="0" smtClean="0"/>
              <a:t>These problems have a big impact on infant mortality.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3703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520940" cy="548640"/>
          </a:xfrm>
        </p:spPr>
        <p:txBody>
          <a:bodyPr/>
          <a:lstStyle/>
          <a:p>
            <a:r>
              <a:rPr lang="en-GB" dirty="0" smtClean="0"/>
              <a:t>Who is affected.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12,000 children are dying everyday caused by poor sanitation and no clean water.</a:t>
            </a:r>
          </a:p>
          <a:p>
            <a:r>
              <a:rPr lang="en-GB" dirty="0" smtClean="0"/>
              <a:t>14 million people don’t have access to adequate sanitation in Niger, nearly all of the population.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4343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water aids approach.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124744"/>
            <a:ext cx="7520940" cy="3579849"/>
          </a:xfrm>
        </p:spPr>
        <p:txBody>
          <a:bodyPr/>
          <a:lstStyle/>
          <a:p>
            <a:r>
              <a:rPr lang="en-GB" dirty="0" smtClean="0"/>
              <a:t>They </a:t>
            </a:r>
            <a:r>
              <a:rPr lang="en-GB" dirty="0"/>
              <a:t>e</a:t>
            </a:r>
            <a:r>
              <a:rPr lang="en-GB" dirty="0" smtClean="0"/>
              <a:t>ngage with communities through local partners to understand their needs.</a:t>
            </a:r>
          </a:p>
          <a:p>
            <a:r>
              <a:rPr lang="en-GB" dirty="0" smtClean="0"/>
              <a:t>To address the dry climate and lack of services water aids work in </a:t>
            </a:r>
            <a:r>
              <a:rPr lang="en-GB" dirty="0"/>
              <a:t>N</a:t>
            </a:r>
            <a:r>
              <a:rPr lang="en-GB" dirty="0" smtClean="0"/>
              <a:t>iger is concentrated on water security.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759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8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THANK YOU</a:t>
            </a: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800" dirty="0" smtClean="0"/>
              <a:t>Thank you for watching our PowerPoint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1882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135</TotalTime>
  <Words>144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Angles</vt:lpstr>
      <vt:lpstr>Niger</vt:lpstr>
      <vt:lpstr>What The Issue Is.</vt:lpstr>
      <vt:lpstr>Who is affected.</vt:lpstr>
      <vt:lpstr>water aids approach.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Niger</dc:title>
  <dc:creator>Handsworth01</dc:creator>
  <cp:lastModifiedBy>Handsworth01</cp:lastModifiedBy>
  <cp:revision>7</cp:revision>
  <dcterms:created xsi:type="dcterms:W3CDTF">2014-03-28T10:14:26Z</dcterms:created>
  <dcterms:modified xsi:type="dcterms:W3CDTF">2014-04-25T09:29:41Z</dcterms:modified>
</cp:coreProperties>
</file>