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296" r:id="rId11"/>
    <p:sldId id="297" r:id="rId12"/>
    <p:sldId id="298" r:id="rId13"/>
    <p:sldId id="303" r:id="rId14"/>
    <p:sldId id="299" r:id="rId15"/>
    <p:sldId id="317" r:id="rId16"/>
    <p:sldId id="300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49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8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A9EABE94-F24A-4414-AAC8-AF957D843737}"/>
    <pc:docChg chg="custSel modSld">
      <pc:chgData name="James Clegg" userId="c6df1435-7a36-4b38-be4d-16e68e91152f" providerId="ADAL" clId="{A9EABE94-F24A-4414-AAC8-AF957D843737}" dt="2020-10-05T15:42:20.706" v="14"/>
      <pc:docMkLst>
        <pc:docMk/>
      </pc:docMkLst>
      <pc:sldChg chg="modTransition">
        <pc:chgData name="James Clegg" userId="c6df1435-7a36-4b38-be4d-16e68e91152f" providerId="ADAL" clId="{A9EABE94-F24A-4414-AAC8-AF957D843737}" dt="2020-10-05T15:42:20.706" v="14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A9EABE94-F24A-4414-AAC8-AF957D843737}" dt="2020-10-05T15:42:20.706" v="14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4128357408" sldId="298"/>
        </pc:sldMkLst>
        <pc:picChg chg="del">
          <ac:chgData name="James Clegg" userId="c6df1435-7a36-4b38-be4d-16e68e91152f" providerId="ADAL" clId="{A9EABE94-F24A-4414-AAC8-AF957D843737}" dt="2020-10-05T15:41:42.509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A9EABE94-F24A-4414-AAC8-AF957D843737}" dt="2020-10-05T15:42:20.706" v="14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3939627984" sldId="300"/>
        </pc:sldMkLst>
        <pc:picChg chg="del">
          <ac:chgData name="James Clegg" userId="c6df1435-7a36-4b38-be4d-16e68e91152f" providerId="ADAL" clId="{A9EABE94-F24A-4414-AAC8-AF957D843737}" dt="2020-10-05T15:41:49.345" v="3" actId="478"/>
          <ac:picMkLst>
            <pc:docMk/>
            <pc:sldMk cId="3939627984" sldId="30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3782242679" sldId="301"/>
        </pc:sldMkLst>
        <pc:picChg chg="del">
          <ac:chgData name="James Clegg" userId="c6df1435-7a36-4b38-be4d-16e68e91152f" providerId="ADAL" clId="{A9EABE94-F24A-4414-AAC8-AF957D843737}" dt="2020-10-05T15:42:15.378" v="13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286264232" sldId="303"/>
        </pc:sldMkLst>
        <pc:picChg chg="del">
          <ac:chgData name="James Clegg" userId="c6df1435-7a36-4b38-be4d-16e68e91152f" providerId="ADAL" clId="{A9EABE94-F24A-4414-AAC8-AF957D843737}" dt="2020-10-05T15:41:44.551" v="1" actId="478"/>
          <ac:picMkLst>
            <pc:docMk/>
            <pc:sldMk cId="286264232" sldId="30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2763439672" sldId="308"/>
        </pc:sldMkLst>
        <pc:picChg chg="del">
          <ac:chgData name="James Clegg" userId="c6df1435-7a36-4b38-be4d-16e68e91152f" providerId="ADAL" clId="{A9EABE94-F24A-4414-AAC8-AF957D843737}" dt="2020-10-05T15:41:52.179" v="4" actId="478"/>
          <ac:picMkLst>
            <pc:docMk/>
            <pc:sldMk cId="2763439672" sldId="308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2942936967" sldId="309"/>
        </pc:sldMkLst>
        <pc:picChg chg="del">
          <ac:chgData name="James Clegg" userId="c6df1435-7a36-4b38-be4d-16e68e91152f" providerId="ADAL" clId="{A9EABE94-F24A-4414-AAC8-AF957D843737}" dt="2020-10-05T15:41:54.446" v="5" actId="478"/>
          <ac:picMkLst>
            <pc:docMk/>
            <pc:sldMk cId="2942936967" sldId="309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3518918757" sldId="310"/>
        </pc:sldMkLst>
        <pc:picChg chg="del">
          <ac:chgData name="James Clegg" userId="c6df1435-7a36-4b38-be4d-16e68e91152f" providerId="ADAL" clId="{A9EABE94-F24A-4414-AAC8-AF957D843737}" dt="2020-10-05T15:41:57.118" v="6" actId="478"/>
          <ac:picMkLst>
            <pc:docMk/>
            <pc:sldMk cId="3518918757" sldId="31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714783345" sldId="311"/>
        </pc:sldMkLst>
        <pc:picChg chg="del">
          <ac:chgData name="James Clegg" userId="c6df1435-7a36-4b38-be4d-16e68e91152f" providerId="ADAL" clId="{A9EABE94-F24A-4414-AAC8-AF957D843737}" dt="2020-10-05T15:41:59.704" v="7" actId="478"/>
          <ac:picMkLst>
            <pc:docMk/>
            <pc:sldMk cId="714783345" sldId="31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740251115" sldId="312"/>
        </pc:sldMkLst>
        <pc:picChg chg="del">
          <ac:chgData name="James Clegg" userId="c6df1435-7a36-4b38-be4d-16e68e91152f" providerId="ADAL" clId="{A9EABE94-F24A-4414-AAC8-AF957D843737}" dt="2020-10-05T15:42:01.958" v="8" actId="478"/>
          <ac:picMkLst>
            <pc:docMk/>
            <pc:sldMk cId="740251115" sldId="312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2616557106" sldId="313"/>
        </pc:sldMkLst>
        <pc:picChg chg="del">
          <ac:chgData name="James Clegg" userId="c6df1435-7a36-4b38-be4d-16e68e91152f" providerId="ADAL" clId="{A9EABE94-F24A-4414-AAC8-AF957D843737}" dt="2020-10-05T15:42:04.683" v="9" actId="478"/>
          <ac:picMkLst>
            <pc:docMk/>
            <pc:sldMk cId="2616557106" sldId="313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2914075335" sldId="314"/>
        </pc:sldMkLst>
        <pc:picChg chg="del">
          <ac:chgData name="James Clegg" userId="c6df1435-7a36-4b38-be4d-16e68e91152f" providerId="ADAL" clId="{A9EABE94-F24A-4414-AAC8-AF957D843737}" dt="2020-10-05T15:42:07.461" v="10" actId="478"/>
          <ac:picMkLst>
            <pc:docMk/>
            <pc:sldMk cId="2914075335" sldId="314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3844925494" sldId="315"/>
        </pc:sldMkLst>
        <pc:picChg chg="del">
          <ac:chgData name="James Clegg" userId="c6df1435-7a36-4b38-be4d-16e68e91152f" providerId="ADAL" clId="{A9EABE94-F24A-4414-AAC8-AF957D843737}" dt="2020-10-05T15:42:10.327" v="11" actId="478"/>
          <ac:picMkLst>
            <pc:docMk/>
            <pc:sldMk cId="3844925494" sldId="315"/>
            <ac:picMk id="2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1623014989" sldId="316"/>
        </pc:sldMkLst>
        <pc:picChg chg="del">
          <ac:chgData name="James Clegg" userId="c6df1435-7a36-4b38-be4d-16e68e91152f" providerId="ADAL" clId="{A9EABE94-F24A-4414-AAC8-AF957D843737}" dt="2020-10-05T15:42:13" v="12" actId="478"/>
          <ac:picMkLst>
            <pc:docMk/>
            <pc:sldMk cId="1623014989" sldId="316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9EABE94-F24A-4414-AAC8-AF957D843737}" dt="2020-10-05T15:42:20.706" v="14"/>
        <pc:sldMkLst>
          <pc:docMk/>
          <pc:sldMk cId="3911103206" sldId="317"/>
        </pc:sldMkLst>
        <pc:picChg chg="del">
          <ac:chgData name="James Clegg" userId="c6df1435-7a36-4b38-be4d-16e68e91152f" providerId="ADAL" clId="{A9EABE94-F24A-4414-AAC8-AF957D843737}" dt="2020-10-05T15:41:46.967" v="2" actId="478"/>
          <ac:picMkLst>
            <pc:docMk/>
            <pc:sldMk cId="3911103206" sldId="317"/>
            <ac:picMk id="24" creationId="{00000000-0000-0000-0000-000000000000}"/>
          </ac:picMkLst>
        </pc:picChg>
      </pc:sldChg>
    </pc:docChg>
  </pc:docChgLst>
  <pc:docChgLst>
    <pc:chgData name="James Clegg" userId="c6df1435-7a36-4b38-be4d-16e68e91152f" providerId="ADAL" clId="{BB11CFFC-7B44-41FD-91EE-6D39009BABD7}"/>
    <pc:docChg chg="undo custSel delSld modSld">
      <pc:chgData name="James Clegg" userId="c6df1435-7a36-4b38-be4d-16e68e91152f" providerId="ADAL" clId="{BB11CFFC-7B44-41FD-91EE-6D39009BABD7}" dt="2020-10-05T11:35:46.576" v="138" actId="1036"/>
      <pc:docMkLst>
        <pc:docMk/>
      </pc:docMkLst>
      <pc:sldChg chg="delSp del modAnim">
        <pc:chgData name="James Clegg" userId="c6df1435-7a36-4b38-be4d-16e68e91152f" providerId="ADAL" clId="{BB11CFFC-7B44-41FD-91EE-6D39009BABD7}" dt="2020-10-05T10:36:32.643" v="121"/>
        <pc:sldMkLst>
          <pc:docMk/>
          <pc:sldMk cId="3518918757" sldId="310"/>
        </pc:sldMkLst>
        <pc:spChg chg="del">
          <ac:chgData name="James Clegg" userId="c6df1435-7a36-4b38-be4d-16e68e91152f" providerId="ADAL" clId="{BB11CFFC-7B44-41FD-91EE-6D39009BABD7}" dt="2020-10-05T10:32:55.911" v="5" actId="478"/>
          <ac:spMkLst>
            <pc:docMk/>
            <pc:sldMk cId="3518918757" sldId="310"/>
            <ac:spMk id="2" creationId="{00000000-0000-0000-0000-000000000000}"/>
          </ac:spMkLst>
        </pc:spChg>
      </pc:sldChg>
      <pc:sldChg chg="modSp del">
        <pc:chgData name="James Clegg" userId="c6df1435-7a36-4b38-be4d-16e68e91152f" providerId="ADAL" clId="{BB11CFFC-7B44-41FD-91EE-6D39009BABD7}" dt="2020-10-05T10:36:41.816" v="124" actId="20577"/>
        <pc:sldMkLst>
          <pc:docMk/>
          <pc:sldMk cId="714783345" sldId="311"/>
        </pc:sldMkLst>
        <pc:spChg chg="mod">
          <ac:chgData name="James Clegg" userId="c6df1435-7a36-4b38-be4d-16e68e91152f" providerId="ADAL" clId="{BB11CFFC-7B44-41FD-91EE-6D39009BABD7}" dt="2020-10-05T10:36:41.816" v="124" actId="20577"/>
          <ac:spMkLst>
            <pc:docMk/>
            <pc:sldMk cId="714783345" sldId="311"/>
            <ac:spMk id="3" creationId="{00000000-0000-0000-0000-000000000000}"/>
          </ac:spMkLst>
        </pc:spChg>
      </pc:sldChg>
      <pc:sldChg chg="delSp modSp del modAnim">
        <pc:chgData name="James Clegg" userId="c6df1435-7a36-4b38-be4d-16e68e91152f" providerId="ADAL" clId="{BB11CFFC-7B44-41FD-91EE-6D39009BABD7}" dt="2020-10-05T11:33:45.815" v="136" actId="1036"/>
        <pc:sldMkLst>
          <pc:docMk/>
          <pc:sldMk cId="740251115" sldId="312"/>
        </pc:sldMkLst>
        <pc:spChg chg="del">
          <ac:chgData name="James Clegg" userId="c6df1435-7a36-4b38-be4d-16e68e91152f" providerId="ADAL" clId="{BB11CFFC-7B44-41FD-91EE-6D39009BABD7}" dt="2020-10-05T10:33:00.334" v="6" actId="478"/>
          <ac:spMkLst>
            <pc:docMk/>
            <pc:sldMk cId="740251115" sldId="312"/>
            <ac:spMk id="4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4:59.592" v="36" actId="1038"/>
          <ac:spMkLst>
            <pc:docMk/>
            <pc:sldMk cId="740251115" sldId="312"/>
            <ac:spMk id="8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06.189" v="47" actId="1037"/>
          <ac:spMkLst>
            <pc:docMk/>
            <pc:sldMk cId="740251115" sldId="312"/>
            <ac:spMk id="10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12.910" v="58" actId="1037"/>
          <ac:spMkLst>
            <pc:docMk/>
            <pc:sldMk cId="740251115" sldId="312"/>
            <ac:spMk id="11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09.156" v="53" actId="1036"/>
          <ac:spMkLst>
            <pc:docMk/>
            <pc:sldMk cId="740251115" sldId="312"/>
            <ac:spMk id="12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15.512" v="61" actId="1038"/>
          <ac:spMkLst>
            <pc:docMk/>
            <pc:sldMk cId="740251115" sldId="312"/>
            <ac:spMk id="13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18.655" v="67" actId="1037"/>
          <ac:spMkLst>
            <pc:docMk/>
            <pc:sldMk cId="740251115" sldId="312"/>
            <ac:spMk id="14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4:52.552" v="29" actId="14100"/>
          <ac:spMkLst>
            <pc:docMk/>
            <pc:sldMk cId="740251115" sldId="312"/>
            <ac:spMk id="15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22.030" v="76" actId="1036"/>
          <ac:spMkLst>
            <pc:docMk/>
            <pc:sldMk cId="740251115" sldId="312"/>
            <ac:spMk id="16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38.339" v="98" actId="1035"/>
          <ac:spMkLst>
            <pc:docMk/>
            <pc:sldMk cId="740251115" sldId="312"/>
            <ac:spMk id="18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36.476" v="94" actId="1035"/>
          <ac:spMkLst>
            <pc:docMk/>
            <pc:sldMk cId="740251115" sldId="312"/>
            <ac:spMk id="19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40.949" v="101" actId="1037"/>
          <ac:spMkLst>
            <pc:docMk/>
            <pc:sldMk cId="740251115" sldId="312"/>
            <ac:spMk id="20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6:04.067" v="107" actId="1035"/>
          <ac:spMkLst>
            <pc:docMk/>
            <pc:sldMk cId="740251115" sldId="312"/>
            <ac:spMk id="25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6:14.374" v="116" actId="1035"/>
          <ac:spMkLst>
            <pc:docMk/>
            <pc:sldMk cId="740251115" sldId="312"/>
            <ac:spMk id="26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6:07.024" v="110" actId="1037"/>
          <ac:spMkLst>
            <pc:docMk/>
            <pc:sldMk cId="740251115" sldId="312"/>
            <ac:spMk id="27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6:17.839" v="119" actId="1037"/>
          <ac:spMkLst>
            <pc:docMk/>
            <pc:sldMk cId="740251115" sldId="312"/>
            <ac:spMk id="28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1:33:45.815" v="136" actId="1036"/>
          <ac:spMkLst>
            <pc:docMk/>
            <pc:sldMk cId="740251115" sldId="312"/>
            <ac:spMk id="30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31.408" v="89" actId="1036"/>
          <ac:spMkLst>
            <pc:docMk/>
            <pc:sldMk cId="740251115" sldId="312"/>
            <ac:spMk id="31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1:33:44.603" v="135" actId="1036"/>
          <ac:spMkLst>
            <pc:docMk/>
            <pc:sldMk cId="740251115" sldId="312"/>
            <ac:spMk id="32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29.324" v="88" actId="1036"/>
          <ac:spMkLst>
            <pc:docMk/>
            <pc:sldMk cId="740251115" sldId="312"/>
            <ac:spMk id="33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5:45.188" v="102" actId="1036"/>
          <ac:spMkLst>
            <pc:docMk/>
            <pc:sldMk cId="740251115" sldId="312"/>
            <ac:spMk id="35" creationId="{00000000-0000-0000-0000-000000000000}"/>
          </ac:spMkLst>
        </pc:spChg>
        <pc:picChg chg="mod">
          <ac:chgData name="James Clegg" userId="c6df1435-7a36-4b38-be4d-16e68e91152f" providerId="ADAL" clId="{BB11CFFC-7B44-41FD-91EE-6D39009BABD7}" dt="2020-10-05T10:35:02.628" v="38" actId="1036"/>
          <ac:picMkLst>
            <pc:docMk/>
            <pc:sldMk cId="740251115" sldId="312"/>
            <ac:picMk id="7" creationId="{00000000-0000-0000-0000-000000000000}"/>
          </ac:picMkLst>
        </pc:picChg>
      </pc:sldChg>
      <pc:sldChg chg="delSp modSp del modAnim">
        <pc:chgData name="James Clegg" userId="c6df1435-7a36-4b38-be4d-16e68e91152f" providerId="ADAL" clId="{BB11CFFC-7B44-41FD-91EE-6D39009BABD7}" dt="2020-10-05T11:04:23.528" v="133" actId="465"/>
        <pc:sldMkLst>
          <pc:docMk/>
          <pc:sldMk cId="2616557106" sldId="313"/>
        </pc:sldMkLst>
        <pc:spChg chg="del">
          <ac:chgData name="James Clegg" userId="c6df1435-7a36-4b38-be4d-16e68e91152f" providerId="ADAL" clId="{BB11CFFC-7B44-41FD-91EE-6D39009BABD7}" dt="2020-10-05T10:33:02.736" v="7" actId="478"/>
          <ac:spMkLst>
            <pc:docMk/>
            <pc:sldMk cId="2616557106" sldId="313"/>
            <ac:spMk id="2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0.556" v="12" actId="465"/>
          <ac:spMkLst>
            <pc:docMk/>
            <pc:sldMk cId="2616557106" sldId="313"/>
            <ac:spMk id="4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0.556" v="12" actId="465"/>
          <ac:spMkLst>
            <pc:docMk/>
            <pc:sldMk cId="2616557106" sldId="313"/>
            <ac:spMk id="5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0.556" v="12" actId="465"/>
          <ac:spMkLst>
            <pc:docMk/>
            <pc:sldMk cId="2616557106" sldId="313"/>
            <ac:spMk id="6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12.155" v="10" actId="122"/>
          <ac:spMkLst>
            <pc:docMk/>
            <pc:sldMk cId="2616557106" sldId="313"/>
            <ac:spMk id="9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1:04:23.528" v="133" actId="465"/>
          <ac:spMkLst>
            <pc:docMk/>
            <pc:sldMk cId="2616557106" sldId="313"/>
            <ac:spMk id="24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1:04:23.528" v="133" actId="465"/>
          <ac:spMkLst>
            <pc:docMk/>
            <pc:sldMk cId="2616557106" sldId="313"/>
            <ac:spMk id="25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1:04:23.528" v="133" actId="465"/>
          <ac:spMkLst>
            <pc:docMk/>
            <pc:sldMk cId="2616557106" sldId="313"/>
            <ac:spMk id="26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0.556" v="12" actId="465"/>
          <ac:spMkLst>
            <pc:docMk/>
            <pc:sldMk cId="2616557106" sldId="313"/>
            <ac:spMk id="31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1:04:23.528" v="133" actId="465"/>
          <ac:spMkLst>
            <pc:docMk/>
            <pc:sldMk cId="2616557106" sldId="313"/>
            <ac:spMk id="32" creationId="{00000000-0000-0000-0000-000000000000}"/>
          </ac:spMkLst>
        </pc:spChg>
        <pc:cxnChg chg="mod">
          <ac:chgData name="James Clegg" userId="c6df1435-7a36-4b38-be4d-16e68e91152f" providerId="ADAL" clId="{BB11CFFC-7B44-41FD-91EE-6D39009BABD7}" dt="2020-10-05T10:33:33.650" v="15" actId="1076"/>
          <ac:cxnSpMkLst>
            <pc:docMk/>
            <pc:sldMk cId="2616557106" sldId="313"/>
            <ac:cxnSpMk id="12" creationId="{00000000-0000-0000-0000-000000000000}"/>
          </ac:cxnSpMkLst>
        </pc:cxnChg>
        <pc:cxnChg chg="mod">
          <ac:chgData name="James Clegg" userId="c6df1435-7a36-4b38-be4d-16e68e91152f" providerId="ADAL" clId="{BB11CFFC-7B44-41FD-91EE-6D39009BABD7}" dt="2020-10-05T10:33:41.338" v="18" actId="14100"/>
          <ac:cxnSpMkLst>
            <pc:docMk/>
            <pc:sldMk cId="2616557106" sldId="313"/>
            <ac:cxnSpMk id="14" creationId="{00000000-0000-0000-0000-000000000000}"/>
          </ac:cxnSpMkLst>
        </pc:cxnChg>
        <pc:cxnChg chg="mod">
          <ac:chgData name="James Clegg" userId="c6df1435-7a36-4b38-be4d-16e68e91152f" providerId="ADAL" clId="{BB11CFFC-7B44-41FD-91EE-6D39009BABD7}" dt="2020-10-05T10:34:16.736" v="26" actId="1038"/>
          <ac:cxnSpMkLst>
            <pc:docMk/>
            <pc:sldMk cId="2616557106" sldId="313"/>
            <ac:cxnSpMk id="21" creationId="{00000000-0000-0000-0000-000000000000}"/>
          </ac:cxnSpMkLst>
        </pc:cxnChg>
      </pc:sldChg>
      <pc:sldChg chg="delSp modSp del modAnim">
        <pc:chgData name="James Clegg" userId="c6df1435-7a36-4b38-be4d-16e68e91152f" providerId="ADAL" clId="{BB11CFFC-7B44-41FD-91EE-6D39009BABD7}" dt="2020-10-05T11:35:46.576" v="138" actId="1036"/>
        <pc:sldMkLst>
          <pc:docMk/>
          <pc:sldMk cId="2914075335" sldId="314"/>
        </pc:sldMkLst>
        <pc:spChg chg="del">
          <ac:chgData name="James Clegg" userId="c6df1435-7a36-4b38-be4d-16e68e91152f" providerId="ADAL" clId="{BB11CFFC-7B44-41FD-91EE-6D39009BABD7}" dt="2020-10-05T10:33:05.453" v="8" actId="478"/>
          <ac:spMkLst>
            <pc:docMk/>
            <pc:sldMk cId="2914075335" sldId="314"/>
            <ac:spMk id="2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6.664" v="14" actId="465"/>
          <ac:spMkLst>
            <pc:docMk/>
            <pc:sldMk cId="2914075335" sldId="314"/>
            <ac:spMk id="4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6.664" v="14" actId="465"/>
          <ac:spMkLst>
            <pc:docMk/>
            <pc:sldMk cId="2914075335" sldId="314"/>
            <ac:spMk id="5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6.664" v="14" actId="465"/>
          <ac:spMkLst>
            <pc:docMk/>
            <pc:sldMk cId="2914075335" sldId="314"/>
            <ac:spMk id="6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09.355" v="9" actId="122"/>
          <ac:spMkLst>
            <pc:docMk/>
            <pc:sldMk cId="2914075335" sldId="314"/>
            <ac:spMk id="9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54.451" v="22" actId="1076"/>
          <ac:spMkLst>
            <pc:docMk/>
            <pc:sldMk cId="2914075335" sldId="314"/>
            <ac:spMk id="22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59.266" v="23" actId="1076"/>
          <ac:spMkLst>
            <pc:docMk/>
            <pc:sldMk cId="2914075335" sldId="314"/>
            <ac:spMk id="25" creationId="{00000000-0000-0000-0000-000000000000}"/>
          </ac:spMkLst>
        </pc:spChg>
        <pc:spChg chg="mod">
          <ac:chgData name="James Clegg" userId="c6df1435-7a36-4b38-be4d-16e68e91152f" providerId="ADAL" clId="{BB11CFFC-7B44-41FD-91EE-6D39009BABD7}" dt="2020-10-05T10:33:26.664" v="14" actId="465"/>
          <ac:spMkLst>
            <pc:docMk/>
            <pc:sldMk cId="2914075335" sldId="314"/>
            <ac:spMk id="27" creationId="{00000000-0000-0000-0000-000000000000}"/>
          </ac:spMkLst>
        </pc:spChg>
        <pc:cxnChg chg="mod">
          <ac:chgData name="James Clegg" userId="c6df1435-7a36-4b38-be4d-16e68e91152f" providerId="ADAL" clId="{BB11CFFC-7B44-41FD-91EE-6D39009BABD7}" dt="2020-10-05T11:35:46.576" v="138" actId="1036"/>
          <ac:cxnSpMkLst>
            <pc:docMk/>
            <pc:sldMk cId="2914075335" sldId="314"/>
            <ac:cxnSpMk id="12" creationId="{00000000-0000-0000-0000-000000000000}"/>
          </ac:cxnSpMkLst>
        </pc:cxnChg>
        <pc:cxnChg chg="mod">
          <ac:chgData name="James Clegg" userId="c6df1435-7a36-4b38-be4d-16e68e91152f" providerId="ADAL" clId="{BB11CFFC-7B44-41FD-91EE-6D39009BABD7}" dt="2020-10-05T10:34:07.548" v="24" actId="14100"/>
          <ac:cxnSpMkLst>
            <pc:docMk/>
            <pc:sldMk cId="2914075335" sldId="314"/>
            <ac:cxnSpMk id="14" creationId="{00000000-0000-0000-0000-000000000000}"/>
          </ac:cxnSpMkLst>
        </pc:cxnChg>
        <pc:cxnChg chg="mod">
          <ac:chgData name="James Clegg" userId="c6df1435-7a36-4b38-be4d-16e68e91152f" providerId="ADAL" clId="{BB11CFFC-7B44-41FD-91EE-6D39009BABD7}" dt="2020-10-05T10:34:14.603" v="25" actId="1038"/>
          <ac:cxnSpMkLst>
            <pc:docMk/>
            <pc:sldMk cId="2914075335" sldId="314"/>
            <ac:cxnSpMk id="2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340390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144960" y="355423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sorting diagram</a:t>
            </a:r>
          </a:p>
        </p:txBody>
      </p:sp>
      <p:sp>
        <p:nvSpPr>
          <p:cNvPr id="33" name="Oval 32"/>
          <p:cNvSpPr/>
          <p:nvPr/>
        </p:nvSpPr>
        <p:spPr>
          <a:xfrm>
            <a:off x="2178206" y="2285284"/>
            <a:ext cx="2677242" cy="32757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080823" y="2246654"/>
            <a:ext cx="2677242" cy="32757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8207" y="1762064"/>
            <a:ext cx="227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10637" y="1770213"/>
            <a:ext cx="2306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80918" y="1032162"/>
            <a:ext cx="738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73680" y="1032162"/>
            <a:ext cx="731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21150" y="1032162"/>
            <a:ext cx="76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95191" y="1032162"/>
            <a:ext cx="88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89813" y="1032162"/>
            <a:ext cx="7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04088" y="1032162"/>
            <a:ext cx="7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91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0.12656 0.254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30955 0.275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04514 0.4604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07152 0.4365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2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17518 0.3222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40816 0.449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2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5" grpId="0"/>
      <p:bldP spid="45" grpId="1"/>
      <p:bldP spid="46" grpId="0"/>
      <p:bldP spid="46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71478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157" y="688277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/>
              <p:cNvSpPr/>
              <p:nvPr/>
            </p:nvSpPr>
            <p:spPr>
              <a:xfrm>
                <a:off x="1041400" y="378844"/>
                <a:ext cx="5877053" cy="1301293"/>
              </a:xfrm>
              <a:prstGeom prst="wedgeRoundRectCallout">
                <a:avLst>
                  <a:gd name="adj1" fmla="val 53612"/>
                  <a:gd name="adj2" fmla="val 9941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To find the common multiples of 6 and 8 I do 6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8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48 and then add on 48 each time.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48, 96, 144, 192…</a:t>
                </a:r>
              </a:p>
            </p:txBody>
          </p:sp>
        </mc:Choice>
        <mc:Fallback xmlns=""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00" y="378844"/>
                <a:ext cx="5877053" cy="1301293"/>
              </a:xfrm>
              <a:prstGeom prst="wedgeRoundRectCallout">
                <a:avLst>
                  <a:gd name="adj1" fmla="val 53612"/>
                  <a:gd name="adj2" fmla="val 9941"/>
                  <a:gd name="adj3" fmla="val 16667"/>
                </a:avLst>
              </a:prstGeom>
              <a:blipFill>
                <a:blip r:embed="rId6"/>
                <a:stretch>
                  <a:fillRect b="-4545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9575" y="528545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02419" y="54281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670" y="2041168"/>
            <a:ext cx="4049954" cy="38631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65156" y="2068544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8299" y="2452163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72441" y="2452768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58438" y="2831599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580" y="2827825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65439" y="3218116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60025" y="3601324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66272" y="3601047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7098" y="2177874"/>
            <a:ext cx="3681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6: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6, 12, 18, 24, 36, 42, 48</a:t>
            </a:r>
          </a:p>
        </p:txBody>
      </p:sp>
      <p:sp>
        <p:nvSpPr>
          <p:cNvPr id="18" name="Oval 17"/>
          <p:cNvSpPr/>
          <p:nvPr/>
        </p:nvSpPr>
        <p:spPr>
          <a:xfrm>
            <a:off x="3805008" y="2062080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003238" y="2447294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196971" y="2830460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385636" y="3219601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622715" y="3219600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99532" y="3601324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67098" y="3196201"/>
            <a:ext cx="3681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8: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8, 16, 24, 30, 40, 48</a:t>
            </a:r>
          </a:p>
        </p:txBody>
      </p:sp>
      <p:sp>
        <p:nvSpPr>
          <p:cNvPr id="25" name="Oval 24"/>
          <p:cNvSpPr/>
          <p:nvPr/>
        </p:nvSpPr>
        <p:spPr>
          <a:xfrm>
            <a:off x="6207597" y="2553035"/>
            <a:ext cx="442390" cy="47508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41079" y="3576893"/>
            <a:ext cx="442390" cy="47508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550587" y="2553035"/>
            <a:ext cx="442390" cy="47508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108197" y="3576893"/>
            <a:ext cx="442390" cy="47508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3238" y="4390304"/>
            <a:ext cx="563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2580" y="3978206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8778" y="3978207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70914" y="4359676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63774" y="4737665"/>
            <a:ext cx="367048" cy="34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006983" y="3972598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200244" y="4354201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401263" y="4732348"/>
            <a:ext cx="300525" cy="3462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3" grpId="1" animBg="1"/>
      <p:bldP spid="34" grpId="0" animBg="1"/>
      <p:bldP spid="35" grpId="0" animBg="1"/>
      <p:bldP spid="36" grpId="0" animBg="1"/>
      <p:bldP spid="3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886" y="612333"/>
            <a:ext cx="975337" cy="6735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76328" y="355423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Annie’s mum is 56 years old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328" y="731021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 is a multiple of Annie’s 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6328" y="1482218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old could Annie be?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5923" y="2303062"/>
            <a:ext cx="625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3056020" y="2564672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7665" y="2315018"/>
            <a:ext cx="148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and 56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42162" y="2823742"/>
            <a:ext cx="327859" cy="380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64886" y="3234574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and 28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4581789" y="2823742"/>
            <a:ext cx="331221" cy="41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87645" y="3211818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and 14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29942" y="2564672"/>
            <a:ext cx="832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34165" y="2335152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and 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44959" y="3924591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1, 2, 4, 7, 8, 14, 28, 56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6878" y="4954463"/>
            <a:ext cx="728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e’s age is also 1 away from a multiple of 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01093" y="5469400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old is Annie?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76328" y="1106619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Annie goes to school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5922" y="4439527"/>
            <a:ext cx="728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4, 7, 8, 14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55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5" grpId="0"/>
      <p:bldP spid="23" grpId="0"/>
      <p:bldP spid="24" grpId="0"/>
      <p:bldP spid="25" grpId="0"/>
      <p:bldP spid="26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687" y="521651"/>
            <a:ext cx="807795" cy="5578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76328" y="355423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Annie’s mum is 56 years old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328" y="731021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 is a multiple of Annie’s 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6328" y="1482218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old could Annie be?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9575" y="5285455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02419" y="54281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5923" y="2303062"/>
            <a:ext cx="625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3056020" y="2564672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7665" y="2315018"/>
            <a:ext cx="148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and 56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6713" y="2824795"/>
            <a:ext cx="327859" cy="380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64886" y="3234574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and 28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4572000" y="2827108"/>
            <a:ext cx="312101" cy="38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87645" y="3211818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and 14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29942" y="2564672"/>
            <a:ext cx="832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34165" y="2335152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and 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0969" y="4590953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e’s age is 1 away from a multiple of 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3969" y="5271147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7: 7, 14, 21, 28, 35, 42, 49, 56</a:t>
            </a:r>
          </a:p>
        </p:txBody>
      </p:sp>
      <p:sp>
        <p:nvSpPr>
          <p:cNvPr id="22" name="Oval 21"/>
          <p:cNvSpPr/>
          <p:nvPr/>
        </p:nvSpPr>
        <p:spPr>
          <a:xfrm>
            <a:off x="4350805" y="3894924"/>
            <a:ext cx="442390" cy="6097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1925" y="3940778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4, 7, 8, 14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76328" y="1106619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Annie goes to school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407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0" grpId="0"/>
      <p:bldP spid="22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5232" y="355423"/>
            <a:ext cx="652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Dora is making two towers using </a:t>
            </a:r>
            <a:r>
              <a:rPr lang="en-GB" sz="2800" dirty="0" err="1">
                <a:solidFill>
                  <a:prstClr val="black"/>
                </a:solidFill>
                <a:latin typeface="Calibri" panose="020F0502020204030204"/>
              </a:rPr>
              <a:t>lego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2278" y="4290027"/>
            <a:ext cx="1054636" cy="20530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60938" y="4037967"/>
            <a:ext cx="3190924" cy="182059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726914" y="4546600"/>
            <a:ext cx="0" cy="1558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71436" y="5068004"/>
            <a:ext cx="1160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 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846105" y="3767580"/>
            <a:ext cx="0" cy="23370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3688" y="4674500"/>
            <a:ext cx="1160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 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232" y="809878"/>
            <a:ext cx="7991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She makes her two towers exactly the same height.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232" y="1264332"/>
            <a:ext cx="7501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tall could the towers be?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2277" y="2707226"/>
            <a:ext cx="1054636" cy="205307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2726913" y="2954741"/>
            <a:ext cx="0" cy="1558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71436" y="3455877"/>
            <a:ext cx="1160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 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60936" y="1705161"/>
            <a:ext cx="3190924" cy="182059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>
            <a:off x="5840678" y="1426542"/>
            <a:ext cx="0" cy="23370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38261" y="2333462"/>
            <a:ext cx="1160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 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0338" y="1923944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843182" y="206663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92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6" grpId="0"/>
      <p:bldP spid="16" grpId="1"/>
      <p:bldP spid="19" grpId="0"/>
      <p:bldP spid="19" grpId="1"/>
      <p:bldP spid="21" grpId="0"/>
      <p:bldP spid="2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5232" y="355423"/>
            <a:ext cx="6521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Dora is making two towers using </a:t>
            </a:r>
            <a:r>
              <a:rPr lang="en-GB" sz="2800" dirty="0" err="1">
                <a:solidFill>
                  <a:prstClr val="black"/>
                </a:solidFill>
                <a:latin typeface="Calibri" panose="020F0502020204030204"/>
              </a:rPr>
              <a:t>lego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232" y="809878"/>
            <a:ext cx="7991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She makes her two towers exactly the same height.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232" y="1264332"/>
            <a:ext cx="7501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tall could the towers be?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9063" y="2277156"/>
            <a:ext cx="3681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5: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40702" y="2800376"/>
            <a:ext cx="6731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5, 10, 15, 20, 25, 30, 35, 40, 45, 50, 55, 60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0702" y="3703562"/>
            <a:ext cx="3681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8: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29063" y="4190898"/>
            <a:ext cx="6731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16, 24, 32, 40, 48, 56, 64, 72, 80, 88, 96</a:t>
            </a:r>
          </a:p>
        </p:txBody>
      </p:sp>
      <p:sp>
        <p:nvSpPr>
          <p:cNvPr id="26" name="Oval 25"/>
          <p:cNvSpPr/>
          <p:nvPr/>
        </p:nvSpPr>
        <p:spPr>
          <a:xfrm>
            <a:off x="4628782" y="2757099"/>
            <a:ext cx="442390" cy="6097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000934" y="4165563"/>
            <a:ext cx="442390" cy="6097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60419" y="5178378"/>
            <a:ext cx="7501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 cm tall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0419" y="5617304"/>
            <a:ext cx="7501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 cm tall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0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7, 14, ___, ___, 35, 42, ____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___, 12, ___, 24, 30, 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___, 9, 18, ___, 36, ____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4, ___, 12, ___, 16, ___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7, 14, ___, ___, 35, 42, ____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___, 12, ___, 24, 30, 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___, 9, 18, ___, 36, ____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Complete the sequence: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4, ___, 12, ___, 20, ___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5035" y="755286"/>
            <a:ext cx="66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1291" y="2048831"/>
            <a:ext cx="42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1291" y="3346239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0172" y="4586248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1238" y="765222"/>
            <a:ext cx="66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5012" y="771387"/>
            <a:ext cx="66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09117" y="2053249"/>
            <a:ext cx="57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1122" y="2053249"/>
            <a:ext cx="57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1238" y="3328946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55966" y="3326557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3473" y="4590987"/>
            <a:ext cx="556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98010" y="4586248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0422" y="2356377"/>
            <a:ext cx="625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12</a:t>
            </a:r>
          </a:p>
        </p:txBody>
      </p:sp>
      <p:cxnSp>
        <p:nvCxnSpPr>
          <p:cNvPr id="4" name="Straight Arrow Connector 3"/>
          <p:cNvCxnSpPr>
            <a:stCxn id="3" idx="1"/>
          </p:cNvCxnSpPr>
          <p:nvPr/>
        </p:nvCxnSpPr>
        <p:spPr>
          <a:xfrm flipH="1">
            <a:off x="3160519" y="2617987"/>
            <a:ext cx="959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32164" y="2368333"/>
            <a:ext cx="148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12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48712" y="2880432"/>
            <a:ext cx="1" cy="523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98325" y="3354704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6</a:t>
            </a:r>
          </a:p>
        </p:txBody>
      </p:sp>
      <p:cxnSp>
        <p:nvCxnSpPr>
          <p:cNvPr id="8" name="Straight Arrow Connector 7"/>
          <p:cNvCxnSpPr>
            <a:stCxn id="3" idx="3"/>
            <a:endCxn id="9" idx="1"/>
          </p:cNvCxnSpPr>
          <p:nvPr/>
        </p:nvCxnSpPr>
        <p:spPr>
          <a:xfrm>
            <a:off x="4745850" y="2617987"/>
            <a:ext cx="804562" cy="9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50412" y="2365543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and 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62014" y="1580713"/>
            <a:ext cx="221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Factors of 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38449" y="4683844"/>
            <a:ext cx="619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 is a multiple of 1, 2, 3, 4, 6, 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5249" y="392923"/>
            <a:ext cx="3901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Multiples and factors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1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7512" y="458819"/>
            <a:ext cx="729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all the multiples of 5 on the number square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005" y="1106082"/>
            <a:ext cx="4610526" cy="4637528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997731" y="1139981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293457" y="1139980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997730" y="1597838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293457" y="1598502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97729" y="2055695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304356" y="2057024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994953" y="2513552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93457" y="2515546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94952" y="2971409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93456" y="2974068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002827" y="3429266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293455" y="3432590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96181" y="3887123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277948" y="3891112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02827" y="4344980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277947" y="4349634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994951" y="4802837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304355" y="4808156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996181" y="5260695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298382" y="5266678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7512" y="458819"/>
            <a:ext cx="729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all the multiples of 6 on the number square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005" y="1106082"/>
            <a:ext cx="4610526" cy="4637528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997731" y="1140826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293457" y="1140825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997730" y="1598589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293457" y="1599253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97729" y="2056352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304356" y="2057681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994953" y="2514115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93457" y="2516109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94952" y="2971878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93456" y="2974537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002827" y="3429641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293455" y="3432965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96181" y="3887404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277948" y="3891393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02827" y="4345167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277947" y="4349821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994951" y="4802930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304355" y="4808249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996181" y="5260695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298382" y="5266678"/>
            <a:ext cx="388435" cy="40712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8916" y="1135248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2631530" y="1590596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393850" y="1593153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541884" y="2043382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310948" y="2044655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468916" y="2503620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631530" y="2971134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384468" y="2972858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3541884" y="3424846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310948" y="3433099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468916" y="3883673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2629577" y="4352123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390798" y="4350667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546371" y="4797854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6310948" y="4803950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468916" y="5257184"/>
            <a:ext cx="367048" cy="42095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1366012" y="5656579"/>
            <a:ext cx="729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all the common multiples of 5 and 6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54362" y="2072376"/>
            <a:ext cx="606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54362" y="2480808"/>
            <a:ext cx="606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54362" y="2889240"/>
            <a:ext cx="606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45948" y="3297671"/>
            <a:ext cx="823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43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4" grpId="0" animBg="1"/>
      <p:bldP spid="50" grpId="0" animBg="1"/>
      <p:bldP spid="4" grpId="0" animBg="1"/>
      <p:bldP spid="55" grpId="0" animBg="1"/>
      <p:bldP spid="56" grpId="0" animBg="1"/>
      <p:bldP spid="57" grpId="0" animBg="1"/>
      <p:bldP spid="58" grpId="0" animBg="1"/>
      <p:bldP spid="58" grpId="1" animBg="1"/>
      <p:bldP spid="59" grpId="0" animBg="1"/>
      <p:bldP spid="60" grpId="0" animBg="1"/>
      <p:bldP spid="61" grpId="0" animBg="1"/>
      <p:bldP spid="62" grpId="0" animBg="1"/>
      <p:bldP spid="63" grpId="0" animBg="1"/>
      <p:bldP spid="63" grpId="1" animBg="1"/>
      <p:bldP spid="64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9" grpId="0" animBg="1"/>
      <p:bldP spid="70" grpId="0"/>
      <p:bldP spid="71" grpId="0"/>
      <p:bldP spid="72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575" y="5285455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602419" y="54281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44960" y="355423"/>
            <a:ext cx="65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sorting diagram</a:t>
            </a:r>
          </a:p>
        </p:txBody>
      </p:sp>
      <p:sp>
        <p:nvSpPr>
          <p:cNvPr id="33" name="Oval 32"/>
          <p:cNvSpPr/>
          <p:nvPr/>
        </p:nvSpPr>
        <p:spPr>
          <a:xfrm>
            <a:off x="2178206" y="2285284"/>
            <a:ext cx="2677242" cy="32757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080823" y="2246654"/>
            <a:ext cx="2677242" cy="32757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8207" y="1762064"/>
            <a:ext cx="227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10637" y="1770213"/>
            <a:ext cx="2306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Multiples of 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80918" y="1032162"/>
            <a:ext cx="738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73680" y="1032162"/>
            <a:ext cx="731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35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21150" y="1032162"/>
            <a:ext cx="76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95191" y="1032162"/>
            <a:ext cx="88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89813" y="1032162"/>
            <a:ext cx="7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04088" y="1032162"/>
            <a:ext cx="7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56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293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2|1.2|5.5|1|1.2|8|1.4|1.6|6.1|0.9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.3|1.8|1.1|1.6|1.4|1.6|0.6|1.8|5.8|3.4|7.7|5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9|1.3|1|3.4|1|4.9|2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9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.3|0.9|0.7|0.6|0.7|0.6|0.7|0.6|0.5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5|4|3.7|2|1.5|1.1|1.5|1.2|2.3|22.4|8.3|1.9|1.7|1.1|1.3|7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5|2.8|7.1|4.3|1.8|4.8|1.4|2.3|9.2|4.2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4.7|11.4|2.5|2.5|3.6|1.6|11.1|11.9|7.4|1.3|1.6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12.8|1|2.3|0.7|9.3|0.8|2.7|0.7|3.5|7.4|5.2|6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8|0.9|2.6|1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522d4c35-b548-4432-90ae-af4376e1c4b4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F243D3-55F6-4A16-B12E-0DB0D7360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8697</TotalTime>
  <Words>603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232</cp:revision>
  <dcterms:created xsi:type="dcterms:W3CDTF">2019-07-05T11:02:13Z</dcterms:created>
  <dcterms:modified xsi:type="dcterms:W3CDTF">2020-10-05T15:42:27Z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