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7" r:id="rId5"/>
    <p:sldId id="311" r:id="rId6"/>
    <p:sldId id="312" r:id="rId7"/>
    <p:sldId id="301" r:id="rId8"/>
    <p:sldId id="303" r:id="rId9"/>
    <p:sldId id="305" r:id="rId10"/>
    <p:sldId id="306" r:id="rId11"/>
    <p:sldId id="307" r:id="rId12"/>
    <p:sldId id="313" r:id="rId13"/>
    <p:sldId id="314" r:id="rId14"/>
    <p:sldId id="3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7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NOYemdWU08" TargetMode="External"/><Relationship Id="rId2" Type="http://schemas.openxmlformats.org/officeDocument/2006/relationships/hyperlink" Target="https://www.youtube.com/watch?v=UvcqVGEMGb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zD_sdv2gIc" TargetMode="External"/><Relationship Id="rId4" Type="http://schemas.openxmlformats.org/officeDocument/2006/relationships/hyperlink" Target="https://www.bbc.co.uk/teach/class-clips-video/maths-ks2-using-timetables/zn2hy9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ww.youtube.com/watch?v=40BJ0o0VD-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www.estimation180.com/day-47.html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this one!  I will allow 2 either side.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Challenge 2 answers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71" y="1472767"/>
            <a:ext cx="5010605" cy="497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669737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Challenge 3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287" y="1191008"/>
            <a:ext cx="8403845" cy="529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Challenge 3 answers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131" y="1439591"/>
            <a:ext cx="7867000" cy="512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Extension challenge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48" y="1704733"/>
            <a:ext cx="8778097" cy="427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Extension:  Train Timetable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702542"/>
              </p:ext>
            </p:extLst>
          </p:nvPr>
        </p:nvGraphicFramePr>
        <p:xfrm>
          <a:off x="735169" y="262411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Goods train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Stations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Express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City Station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Farmland Station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10:40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10:20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95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416" y="1073725"/>
            <a:ext cx="9774015" cy="55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52" y="1504168"/>
            <a:ext cx="8238299" cy="472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links to refresh your memory on telling the </a:t>
            </a:r>
            <a:r>
              <a:rPr lang="en-GB" dirty="0" smtClean="0"/>
              <a:t>time - if you need them.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www.youtube.com/watch?v=UvcqVGEMGbY</a:t>
            </a:r>
            <a:endParaRPr lang="en-GB" dirty="0" smtClean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www.youtube.com/watch?v=ENOYemdWU08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Now try these links to help with the 24 hour time.</a:t>
            </a:r>
          </a:p>
          <a:p>
            <a:endParaRPr lang="en-GB" dirty="0"/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www.bbc.co.uk/teach/class-clips-video/maths-ks2-using-timetables/zn2hy9q</a:t>
            </a:r>
            <a:endParaRPr lang="en-GB" dirty="0" smtClean="0"/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www.youtube.com/watch?v=CzD_sdv2gIc</a:t>
            </a:r>
            <a:r>
              <a:rPr lang="en-GB" dirty="0" smtClean="0"/>
              <a:t>  -  this is a longer video but has plenty of examples.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Go back over any of the links and practise from yesterday if you need to. I recommend the plenary video and have copied the link for you here.  It will help you. </a:t>
            </a:r>
            <a:r>
              <a:rPr lang="en-GB" sz="2400" dirty="0">
                <a:hlinkClick r:id="rId2"/>
              </a:rPr>
              <a:t>https://www.youtube.com/watch?v=40BJ0o0VD-0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>
                <a:solidFill>
                  <a:srgbClr val="FF0000"/>
                </a:solidFill>
              </a:rPr>
              <a:t>Then try this challenge.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7" y="2164640"/>
            <a:ext cx="5409127" cy="459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Timetables answers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25 minutes</a:t>
            </a:r>
          </a:p>
          <a:p>
            <a:r>
              <a:rPr lang="en-GB" dirty="0" smtClean="0"/>
              <a:t>No, it does not stop there.</a:t>
            </a:r>
          </a:p>
          <a:p>
            <a:r>
              <a:rPr lang="en-GB" dirty="0"/>
              <a:t>3</a:t>
            </a:r>
            <a:r>
              <a:rPr lang="en-GB" dirty="0" smtClean="0"/>
              <a:t>0 minutes (the 4</a:t>
            </a:r>
            <a:r>
              <a:rPr lang="en-GB" baseline="30000" dirty="0" smtClean="0"/>
              <a:t>th</a:t>
            </a:r>
            <a:r>
              <a:rPr lang="en-GB" dirty="0" smtClean="0"/>
              <a:t> bus)</a:t>
            </a:r>
          </a:p>
          <a:p>
            <a:r>
              <a:rPr lang="en-GB" dirty="0" smtClean="0"/>
              <a:t>07:43, gets there at 08:15</a:t>
            </a:r>
          </a:p>
          <a:p>
            <a:r>
              <a:rPr lang="en-GB" dirty="0" smtClean="0"/>
              <a:t>47 minutes (the 4</a:t>
            </a:r>
            <a:r>
              <a:rPr lang="en-GB" baseline="30000" dirty="0" smtClean="0"/>
              <a:t>th</a:t>
            </a:r>
            <a:r>
              <a:rPr lang="en-GB" dirty="0" smtClean="0"/>
              <a:t> one)</a:t>
            </a:r>
          </a:p>
          <a:p>
            <a:r>
              <a:rPr lang="en-GB" dirty="0" smtClean="0"/>
              <a:t>15 minutes</a:t>
            </a:r>
          </a:p>
          <a:p>
            <a:r>
              <a:rPr lang="en-GB" dirty="0" smtClean="0"/>
              <a:t>08:57</a:t>
            </a:r>
          </a:p>
        </p:txBody>
      </p:sp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78" y="1208149"/>
            <a:ext cx="4765183" cy="552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1 answers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59" y="1474711"/>
            <a:ext cx="5258744" cy="500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Challenge 2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156" y="1056942"/>
            <a:ext cx="3663987" cy="563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207</Words>
  <Application>Microsoft Office PowerPoint</Application>
  <PresentationFormat>Custom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Some links to refresh your memory on telling the time - if you need them.</vt:lpstr>
      <vt:lpstr>Go back over any of the links and practise from yesterday if you need to. I recommend the plenary video and have copied the link for you here.  It will help you. https://www.youtube.com/watch?v=40BJ0o0VD-0 Then try this challenge.</vt:lpstr>
      <vt:lpstr>Timetables answers</vt:lpstr>
      <vt:lpstr>Challenge 1</vt:lpstr>
      <vt:lpstr>Challenge 1 answers</vt:lpstr>
      <vt:lpstr>Challenge 2</vt:lpstr>
      <vt:lpstr>Challenge 2 answers</vt:lpstr>
      <vt:lpstr>Challenge 3</vt:lpstr>
      <vt:lpstr>Challenge 3 answers</vt:lpstr>
      <vt:lpstr>Extension challenge</vt:lpstr>
      <vt:lpstr>Extension:  Train Timetable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92</cp:revision>
  <dcterms:created xsi:type="dcterms:W3CDTF">2020-03-20T09:46:16Z</dcterms:created>
  <dcterms:modified xsi:type="dcterms:W3CDTF">2020-04-30T16:52:21Z</dcterms:modified>
</cp:coreProperties>
</file>