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8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3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6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http://www.estimation180.com/day-116.html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You can get this within two marshmallows.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842" y="82584"/>
            <a:ext cx="5048519" cy="653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6" y="288755"/>
            <a:ext cx="5911403" cy="627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51" y="127619"/>
            <a:ext cx="5962918" cy="652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4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27" y="977707"/>
            <a:ext cx="7882509" cy="55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220" y="1146220"/>
            <a:ext cx="7673884" cy="539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</a:t>
            </a:r>
            <a:r>
              <a:rPr lang="en-GB" sz="2400" dirty="0" smtClean="0"/>
              <a:t>at Adding decimals with the same number of decimal places.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8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15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June</a:t>
            </a:r>
            <a:r>
              <a:rPr lang="en-GB" sz="2400" b="1" dirty="0" smtClean="0">
                <a:solidFill>
                  <a:srgbClr val="FF0000"/>
                </a:solidFill>
              </a:rPr>
              <a:t>). </a:t>
            </a:r>
            <a:r>
              <a:rPr lang="en-GB" sz="2400" dirty="0" smtClean="0"/>
              <a:t>It is lesson </a:t>
            </a:r>
            <a:r>
              <a:rPr lang="en-GB" sz="2400" dirty="0" smtClean="0"/>
              <a:t>3.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547" y="3354458"/>
            <a:ext cx="7744906" cy="316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442" y="120569"/>
            <a:ext cx="6156102" cy="66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83" y="283336"/>
            <a:ext cx="6104586" cy="625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992" y="272999"/>
            <a:ext cx="5576551" cy="618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3" y="87734"/>
            <a:ext cx="5241702" cy="669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70077"/>
            <a:ext cx="6516710" cy="641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44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Adding decimals with the same number of decimal places. You will find the video in SUMMER TERM –Week 8 (w/c 15th June). It is lesson 3.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140</cp:revision>
  <dcterms:created xsi:type="dcterms:W3CDTF">2020-03-20T09:46:16Z</dcterms:created>
  <dcterms:modified xsi:type="dcterms:W3CDTF">2020-06-16T12:31:31Z</dcterms:modified>
</cp:coreProperties>
</file>