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28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https://estimation180.com/day-128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</a:t>
            </a:r>
            <a:r>
              <a:rPr lang="en-GB" dirty="0" smtClean="0"/>
              <a:t>30 seconds of this one.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6238" y="231743"/>
            <a:ext cx="5241700" cy="638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26" y="313220"/>
            <a:ext cx="6323526" cy="60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082" y="394753"/>
            <a:ext cx="5808371" cy="629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363" y="1146220"/>
            <a:ext cx="7854976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79" y="1021003"/>
            <a:ext cx="8056900" cy="563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Reflection. 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11 (w/c 6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July). </a:t>
            </a:r>
            <a:r>
              <a:rPr lang="en-GB" sz="2400" dirty="0" smtClean="0"/>
              <a:t>It is </a:t>
            </a:r>
            <a:r>
              <a:rPr lang="en-GB" sz="2400" smtClean="0"/>
              <a:t>lesson </a:t>
            </a:r>
            <a:r>
              <a:rPr lang="en-GB" sz="2400" dirty="0"/>
              <a:t>3</a:t>
            </a:r>
            <a:r>
              <a:rPr lang="en-GB" sz="2400" smtClean="0"/>
              <a:t>. 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01" y="268731"/>
            <a:ext cx="6890198" cy="628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834" y="144174"/>
            <a:ext cx="7083379" cy="646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8" y="162247"/>
            <a:ext cx="5859888" cy="648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780" y="335464"/>
            <a:ext cx="5228823" cy="610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39" y="18830"/>
            <a:ext cx="5769735" cy="677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</TotalTime>
  <Words>47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Reflection.  You will find the video in SUMMER TERM –Week 11 (w/c 6th July). It is lesson 3.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154</cp:revision>
  <dcterms:created xsi:type="dcterms:W3CDTF">2020-03-20T09:46:16Z</dcterms:created>
  <dcterms:modified xsi:type="dcterms:W3CDTF">2020-07-01T08:57:46Z</dcterms:modified>
</cp:coreProperties>
</file>