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/>
          <p:nvPr/>
        </p:nvPicPr>
        <p:blipFill rotWithShape="1">
          <a:blip r:embed="rId2"/>
          <a:srcRect l="13477" t="34617" r="42430" b="22763"/>
          <a:stretch/>
        </p:blipFill>
        <p:spPr bwMode="auto">
          <a:xfrm>
            <a:off x="4793150" y="5157192"/>
            <a:ext cx="1095375" cy="1008112"/>
          </a:xfrm>
          <a:prstGeom prst="cloud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8511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964" y="2604366"/>
            <a:ext cx="8794523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Fitness challenge</a:t>
            </a:r>
            <a:r>
              <a:rPr lang="en-GB" sz="2400" dirty="0" smtClean="0"/>
              <a:t> </a:t>
            </a:r>
            <a:r>
              <a:rPr lang="en-GB" sz="2600" dirty="0" smtClean="0"/>
              <a:t>– </a:t>
            </a:r>
            <a:r>
              <a:rPr lang="en-GB" sz="1900" dirty="0" smtClean="0"/>
              <a:t>You will need some floor space and a timer.</a:t>
            </a:r>
          </a:p>
          <a:p>
            <a:r>
              <a:rPr lang="en-GB" sz="2000" dirty="0" smtClean="0"/>
              <a:t>Do each exercise </a:t>
            </a:r>
            <a:r>
              <a:rPr lang="en-GB" sz="2000" smtClean="0"/>
              <a:t>for 40 </a:t>
            </a:r>
            <a:r>
              <a:rPr lang="en-GB" sz="2000" dirty="0" smtClean="0"/>
              <a:t>seconds and see how many you can complete.</a:t>
            </a:r>
            <a:endParaRPr lang="en-GB" sz="1900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1. Jumping Jacks		  		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 2. Squat thrusts</a:t>
            </a:r>
          </a:p>
          <a:p>
            <a:endParaRPr lang="en-GB" sz="2000" dirty="0" smtClean="0">
              <a:solidFill>
                <a:srgbClr val="00B050"/>
              </a:solidFill>
            </a:endParaRPr>
          </a:p>
          <a:p>
            <a:endParaRPr lang="en-GB" sz="2000" b="1" dirty="0" smtClean="0">
              <a:solidFill>
                <a:srgbClr val="7030A0"/>
              </a:solidFill>
            </a:endParaRPr>
          </a:p>
          <a:p>
            <a:r>
              <a:rPr lang="en-GB" sz="2000" b="1" dirty="0" smtClean="0">
                <a:solidFill>
                  <a:srgbClr val="7030A0"/>
                </a:solidFill>
              </a:rPr>
              <a:t>3. Plank </a:t>
            </a:r>
            <a:r>
              <a:rPr lang="en-GB" sz="2000" b="1" dirty="0">
                <a:solidFill>
                  <a:srgbClr val="7030A0"/>
                </a:solidFill>
              </a:rPr>
              <a:t>get </a:t>
            </a:r>
            <a:r>
              <a:rPr lang="en-GB" sz="2000" b="1" dirty="0" smtClean="0">
                <a:solidFill>
                  <a:srgbClr val="7030A0"/>
                </a:solidFill>
              </a:rPr>
              <a:t>ups				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4. High Knees 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000" b="1" dirty="0" smtClean="0">
                <a:solidFill>
                  <a:srgbClr val="00B0F0"/>
                </a:solidFill>
              </a:rPr>
              <a:t> 		   </a:t>
            </a:r>
          </a:p>
          <a:p>
            <a:r>
              <a:rPr lang="en-GB" sz="2000" b="1" dirty="0" smtClean="0">
                <a:solidFill>
                  <a:srgbClr val="00B0F0"/>
                </a:solidFill>
              </a:rPr>
              <a:t>			 5. Mountain climbers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 algn="ctr"/>
            <a:r>
              <a:rPr lang="en-GB" sz="2000" dirty="0" smtClean="0">
                <a:solidFill>
                  <a:srgbClr val="00B050"/>
                </a:solidFill>
              </a:rPr>
              <a:t> Try again tomorrow and see if you can beat your score!</a:t>
            </a:r>
            <a:endParaRPr lang="en-GB" sz="2300" dirty="0" smtClean="0"/>
          </a:p>
          <a:p>
            <a:pPr algn="ctr"/>
            <a:r>
              <a:rPr lang="en-GB" sz="2600" b="1" dirty="0" smtClean="0">
                <a:solidFill>
                  <a:srgbClr val="FF0000"/>
                </a:solidFill>
              </a:rPr>
              <a:t>GOOD LUCK! 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7607572" y="4872062"/>
            <a:ext cx="1277238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Can you challenge a family member? </a:t>
            </a:r>
            <a:endParaRPr lang="en-GB" sz="16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191" y="5949280"/>
            <a:ext cx="767409" cy="7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Child Jumping Jacks Images, Stock Photos &amp; Vectors | Shutterstock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4" b="6072"/>
          <a:stretch/>
        </p:blipFill>
        <p:spPr bwMode="auto">
          <a:xfrm>
            <a:off x="2915816" y="3465470"/>
            <a:ext cx="1064196" cy="105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Squat Thrusts PE Gym KS2 Illustration - Twinkl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r="26446"/>
          <a:stretch/>
        </p:blipFill>
        <p:spPr bwMode="auto">
          <a:xfrm>
            <a:off x="7248006" y="3212977"/>
            <a:ext cx="1212426" cy="12968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Exercise and Fitness Cards to get Kids Moving - Simple Living ...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" t="36464" r="72584" b="16022"/>
          <a:stretch/>
        </p:blipFill>
        <p:spPr bwMode="auto">
          <a:xfrm>
            <a:off x="6516217" y="4473805"/>
            <a:ext cx="822590" cy="11874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Get Set 4 PE on Twitter: &quot;It's a tricky one today..plank get ups ...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892" y="3993066"/>
            <a:ext cx="857250" cy="1546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23</cp:revision>
  <dcterms:created xsi:type="dcterms:W3CDTF">2020-03-24T11:37:26Z</dcterms:created>
  <dcterms:modified xsi:type="dcterms:W3CDTF">2020-05-06T08:42:45Z</dcterms:modified>
</cp:coreProperties>
</file>