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8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67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82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82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27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6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11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6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3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94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83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1"/>
            <a:ext cx="9278520" cy="702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533905" y="1196752"/>
            <a:ext cx="2232248" cy="1785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sz="2000" dirty="0" err="1" smtClean="0"/>
              <a:t>Arplan</a:t>
            </a:r>
            <a:r>
              <a:rPr lang="en-GB" sz="2000" dirty="0" smtClean="0"/>
              <a:t> are nose</a:t>
            </a:r>
            <a:endParaRPr lang="en-GB" sz="2000" dirty="0"/>
          </a:p>
          <a:p>
            <a:endParaRPr lang="en-GB" dirty="0" smtClean="0"/>
          </a:p>
          <a:p>
            <a:r>
              <a:rPr lang="en-GB" dirty="0" smtClean="0"/>
              <a:t>They make a lot of noise.</a:t>
            </a:r>
            <a:endParaRPr lang="en-GB" dirty="0"/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588224" y="548680"/>
            <a:ext cx="2232248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endParaRPr lang="en-GB" dirty="0"/>
          </a:p>
          <a:p>
            <a:r>
              <a:rPr lang="en-GB" dirty="0" smtClean="0"/>
              <a:t>They use a lot of fuel.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2420888"/>
            <a:ext cx="223224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endParaRPr lang="en-GB" dirty="0"/>
          </a:p>
          <a:p>
            <a:r>
              <a:rPr lang="en-GB" dirty="0" smtClean="0"/>
              <a:t>The smoke from the </a:t>
            </a:r>
            <a:r>
              <a:rPr lang="en-GB" dirty="0" err="1" smtClean="0"/>
              <a:t>aeroplan</a:t>
            </a:r>
            <a:r>
              <a:rPr lang="en-GB" dirty="0" smtClean="0"/>
              <a:t> pollutes </a:t>
            </a:r>
            <a:r>
              <a:rPr lang="en-GB" smtClean="0"/>
              <a:t>the air.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Picture 4" descr="http://t1.gstatic.com/images?q=tbn:ANd9GcRpH4YpfIsjLfy2rvnSBDu_c24qTJ7Esv_eSQxYPXfuZ2MgoeVt:www.thefineyounggentleman.com/wp-content/uploads/2012/10/Airplan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01008"/>
            <a:ext cx="29718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908720"/>
            <a:ext cx="216024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 why:</a:t>
            </a:r>
          </a:p>
          <a:p>
            <a:r>
              <a:rPr lang="en-GB" dirty="0" smtClean="0"/>
              <a:t>If  you go  under a </a:t>
            </a:r>
            <a:r>
              <a:rPr lang="en-GB" dirty="0" err="1" smtClean="0"/>
              <a:t>arplan</a:t>
            </a:r>
            <a:r>
              <a:rPr lang="en-GB" dirty="0"/>
              <a:t> </a:t>
            </a:r>
            <a:r>
              <a:rPr lang="en-GB" dirty="0" smtClean="0"/>
              <a:t>you  got </a:t>
            </a:r>
            <a:r>
              <a:rPr lang="en-GB" dirty="0" err="1" smtClean="0"/>
              <a:t>hept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2" name="J and B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168924" y="2723462"/>
            <a:ext cx="609600" cy="609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3528" y="-908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LO: Debating.    4.10.2013    James </a:t>
            </a:r>
            <a:r>
              <a:rPr lang="en-GB" smtClean="0"/>
              <a:t>and Bethany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8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80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56</Words>
  <Application>Microsoft Office PowerPoint</Application>
  <PresentationFormat>On-screen Show (4:3)</PresentationFormat>
  <Paragraphs>15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Handsworth01</dc:creator>
  <cp:lastModifiedBy>Handsworth01</cp:lastModifiedBy>
  <cp:revision>10</cp:revision>
  <cp:lastPrinted>2013-10-04T11:41:58Z</cp:lastPrinted>
  <dcterms:created xsi:type="dcterms:W3CDTF">2013-09-30T13:53:42Z</dcterms:created>
  <dcterms:modified xsi:type="dcterms:W3CDTF">2013-10-04T11:42:00Z</dcterms:modified>
</cp:coreProperties>
</file>