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0" r:id="rId3"/>
    <p:sldId id="288" r:id="rId4"/>
    <p:sldId id="318" r:id="rId5"/>
    <p:sldId id="322" r:id="rId6"/>
    <p:sldId id="317" r:id="rId7"/>
    <p:sldId id="311" r:id="rId8"/>
    <p:sldId id="301" r:id="rId9"/>
    <p:sldId id="312" r:id="rId10"/>
    <p:sldId id="303" r:id="rId11"/>
    <p:sldId id="305" r:id="rId12"/>
    <p:sldId id="306" r:id="rId13"/>
    <p:sldId id="319" r:id="rId14"/>
    <p:sldId id="320" r:id="rId15"/>
    <p:sldId id="32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382" autoAdjust="0"/>
    <p:restoredTop sz="94660"/>
  </p:normalViewPr>
  <p:slideViewPr>
    <p:cSldViewPr snapToGrid="0">
      <p:cViewPr varScale="1">
        <p:scale>
          <a:sx n="74" d="100"/>
          <a:sy n="74" d="100"/>
        </p:scale>
        <p:origin x="-444"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3034B50-72AD-4D7F-A340-6802440017DE}" type="datetimeFigureOut">
              <a:rPr lang="en-GB" smtClean="0"/>
              <a:t>06/05/2020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FB8B12-769E-4CBC-919F-38F838D56ECF}" type="slidenum">
              <a:rPr lang="en-GB" smtClean="0"/>
              <a:t>‹#›</a:t>
            </a:fld>
            <a:endParaRPr lang="en-GB"/>
          </a:p>
        </p:txBody>
      </p:sp>
    </p:spTree>
    <p:extLst>
      <p:ext uri="{BB962C8B-B14F-4D97-AF65-F5344CB8AC3E}">
        <p14:creationId xmlns:p14="http://schemas.microsoft.com/office/powerpoint/2010/main" val="2947607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3034B50-72AD-4D7F-A340-6802440017DE}" type="datetimeFigureOut">
              <a:rPr lang="en-GB" smtClean="0"/>
              <a:t>06/05/2020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FB8B12-769E-4CBC-919F-38F838D56ECF}" type="slidenum">
              <a:rPr lang="en-GB" smtClean="0"/>
              <a:t>‹#›</a:t>
            </a:fld>
            <a:endParaRPr lang="en-GB"/>
          </a:p>
        </p:txBody>
      </p:sp>
    </p:spTree>
    <p:extLst>
      <p:ext uri="{BB962C8B-B14F-4D97-AF65-F5344CB8AC3E}">
        <p14:creationId xmlns:p14="http://schemas.microsoft.com/office/powerpoint/2010/main" val="1530739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3034B50-72AD-4D7F-A340-6802440017DE}" type="datetimeFigureOut">
              <a:rPr lang="en-GB" smtClean="0"/>
              <a:t>06/05/2020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FB8B12-769E-4CBC-919F-38F838D56ECF}" type="slidenum">
              <a:rPr lang="en-GB" smtClean="0"/>
              <a:t>‹#›</a:t>
            </a:fld>
            <a:endParaRPr lang="en-GB"/>
          </a:p>
        </p:txBody>
      </p:sp>
    </p:spTree>
    <p:extLst>
      <p:ext uri="{BB962C8B-B14F-4D97-AF65-F5344CB8AC3E}">
        <p14:creationId xmlns:p14="http://schemas.microsoft.com/office/powerpoint/2010/main" val="2039768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3034B50-72AD-4D7F-A340-6802440017DE}" type="datetimeFigureOut">
              <a:rPr lang="en-GB" smtClean="0"/>
              <a:t>06/05/2020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FB8B12-769E-4CBC-919F-38F838D56ECF}" type="slidenum">
              <a:rPr lang="en-GB" smtClean="0"/>
              <a:t>‹#›</a:t>
            </a:fld>
            <a:endParaRPr lang="en-GB"/>
          </a:p>
        </p:txBody>
      </p:sp>
    </p:spTree>
    <p:extLst>
      <p:ext uri="{BB962C8B-B14F-4D97-AF65-F5344CB8AC3E}">
        <p14:creationId xmlns:p14="http://schemas.microsoft.com/office/powerpoint/2010/main" val="3595775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3034B50-72AD-4D7F-A340-6802440017DE}" type="datetimeFigureOut">
              <a:rPr lang="en-GB" smtClean="0"/>
              <a:t>06/05/2020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FB8B12-769E-4CBC-919F-38F838D56ECF}" type="slidenum">
              <a:rPr lang="en-GB" smtClean="0"/>
              <a:t>‹#›</a:t>
            </a:fld>
            <a:endParaRPr lang="en-GB"/>
          </a:p>
        </p:txBody>
      </p:sp>
    </p:spTree>
    <p:extLst>
      <p:ext uri="{BB962C8B-B14F-4D97-AF65-F5344CB8AC3E}">
        <p14:creationId xmlns:p14="http://schemas.microsoft.com/office/powerpoint/2010/main" val="3710656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3034B50-72AD-4D7F-A340-6802440017DE}" type="datetimeFigureOut">
              <a:rPr lang="en-GB" smtClean="0"/>
              <a:t>06/05/2020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FB8B12-769E-4CBC-919F-38F838D56ECF}" type="slidenum">
              <a:rPr lang="en-GB" smtClean="0"/>
              <a:t>‹#›</a:t>
            </a:fld>
            <a:endParaRPr lang="en-GB"/>
          </a:p>
        </p:txBody>
      </p:sp>
    </p:spTree>
    <p:extLst>
      <p:ext uri="{BB962C8B-B14F-4D97-AF65-F5344CB8AC3E}">
        <p14:creationId xmlns:p14="http://schemas.microsoft.com/office/powerpoint/2010/main" val="868930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3034B50-72AD-4D7F-A340-6802440017DE}" type="datetimeFigureOut">
              <a:rPr lang="en-GB" smtClean="0"/>
              <a:t>06/05/2020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0FB8B12-769E-4CBC-919F-38F838D56ECF}" type="slidenum">
              <a:rPr lang="en-GB" smtClean="0"/>
              <a:t>‹#›</a:t>
            </a:fld>
            <a:endParaRPr lang="en-GB"/>
          </a:p>
        </p:txBody>
      </p:sp>
    </p:spTree>
    <p:extLst>
      <p:ext uri="{BB962C8B-B14F-4D97-AF65-F5344CB8AC3E}">
        <p14:creationId xmlns:p14="http://schemas.microsoft.com/office/powerpoint/2010/main" val="2211886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3034B50-72AD-4D7F-A340-6802440017DE}" type="datetimeFigureOut">
              <a:rPr lang="en-GB" smtClean="0"/>
              <a:t>06/05/2020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0FB8B12-769E-4CBC-919F-38F838D56ECF}" type="slidenum">
              <a:rPr lang="en-GB" smtClean="0"/>
              <a:t>‹#›</a:t>
            </a:fld>
            <a:endParaRPr lang="en-GB"/>
          </a:p>
        </p:txBody>
      </p:sp>
    </p:spTree>
    <p:extLst>
      <p:ext uri="{BB962C8B-B14F-4D97-AF65-F5344CB8AC3E}">
        <p14:creationId xmlns:p14="http://schemas.microsoft.com/office/powerpoint/2010/main" val="3719315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034B50-72AD-4D7F-A340-6802440017DE}" type="datetimeFigureOut">
              <a:rPr lang="en-GB" smtClean="0"/>
              <a:t>06/05/2020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0FB8B12-769E-4CBC-919F-38F838D56ECF}" type="slidenum">
              <a:rPr lang="en-GB" smtClean="0"/>
              <a:t>‹#›</a:t>
            </a:fld>
            <a:endParaRPr lang="en-GB"/>
          </a:p>
        </p:txBody>
      </p:sp>
    </p:spTree>
    <p:extLst>
      <p:ext uri="{BB962C8B-B14F-4D97-AF65-F5344CB8AC3E}">
        <p14:creationId xmlns:p14="http://schemas.microsoft.com/office/powerpoint/2010/main" val="2239348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3034B50-72AD-4D7F-A340-6802440017DE}" type="datetimeFigureOut">
              <a:rPr lang="en-GB" smtClean="0"/>
              <a:t>06/05/2020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FB8B12-769E-4CBC-919F-38F838D56ECF}" type="slidenum">
              <a:rPr lang="en-GB" smtClean="0"/>
              <a:t>‹#›</a:t>
            </a:fld>
            <a:endParaRPr lang="en-GB"/>
          </a:p>
        </p:txBody>
      </p:sp>
    </p:spTree>
    <p:extLst>
      <p:ext uri="{BB962C8B-B14F-4D97-AF65-F5344CB8AC3E}">
        <p14:creationId xmlns:p14="http://schemas.microsoft.com/office/powerpoint/2010/main" val="1029122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3034B50-72AD-4D7F-A340-6802440017DE}" type="datetimeFigureOut">
              <a:rPr lang="en-GB" smtClean="0"/>
              <a:t>06/05/2020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FB8B12-769E-4CBC-919F-38F838D56ECF}" type="slidenum">
              <a:rPr lang="en-GB" smtClean="0"/>
              <a:t>‹#›</a:t>
            </a:fld>
            <a:endParaRPr lang="en-GB"/>
          </a:p>
        </p:txBody>
      </p:sp>
    </p:spTree>
    <p:extLst>
      <p:ext uri="{BB962C8B-B14F-4D97-AF65-F5344CB8AC3E}">
        <p14:creationId xmlns:p14="http://schemas.microsoft.com/office/powerpoint/2010/main" val="28370979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034B50-72AD-4D7F-A340-6802440017DE}" type="datetimeFigureOut">
              <a:rPr lang="en-GB" smtClean="0"/>
              <a:t>06/05/2020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FB8B12-769E-4CBC-919F-38F838D56ECF}" type="slidenum">
              <a:rPr lang="en-GB" smtClean="0"/>
              <a:t>‹#›</a:t>
            </a:fld>
            <a:endParaRPr lang="en-GB"/>
          </a:p>
        </p:txBody>
      </p:sp>
    </p:spTree>
    <p:extLst>
      <p:ext uri="{BB962C8B-B14F-4D97-AF65-F5344CB8AC3E}">
        <p14:creationId xmlns:p14="http://schemas.microsoft.com/office/powerpoint/2010/main" val="34048607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topmarks.co.uk/maths-games/hit-the-button" TargetMode="External"/><Relationship Id="rId2" Type="http://schemas.openxmlformats.org/officeDocument/2006/relationships/hyperlink" Target="http://www.estimation180.com/day-55.html" TargetMode="External"/><Relationship Id="rId1" Type="http://schemas.openxmlformats.org/officeDocument/2006/relationships/slideLayout" Target="../slideLayouts/slideLayout4.xml"/><Relationship Id="rId5" Type="http://schemas.openxmlformats.org/officeDocument/2006/relationships/image" Target="../media/image2.jpeg"/><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image" Target="../media/image11.tmp"/><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tmp"/><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tmp"/><Relationship Id="rId2" Type="http://schemas.openxmlformats.org/officeDocument/2006/relationships/image" Target="../media/image13.tmp"/><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6.tmp"/><Relationship Id="rId2" Type="http://schemas.openxmlformats.org/officeDocument/2006/relationships/image" Target="../media/image15.tmp"/><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7.tmp"/><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8.tmp"/><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hyperlink" Target="https://whiterosemaths.com/homelearning/year-5/"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Kr52yfR3wGA" TargetMode="External"/><Relationship Id="rId2" Type="http://schemas.openxmlformats.org/officeDocument/2006/relationships/hyperlink" Target="https://www.mathsisfun.com/decimal-fraction-percentage.html" TargetMode="External"/><Relationship Id="rId1" Type="http://schemas.openxmlformats.org/officeDocument/2006/relationships/slideLayout" Target="../slideLayouts/slideLayout2.xml"/><Relationship Id="rId4" Type="http://schemas.openxmlformats.org/officeDocument/2006/relationships/image" Target="../media/image6.tmp"/></Relationships>
</file>

<file path=ppt/slides/_rels/slide6.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tmp"/><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tmp"/><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0.tmp"/><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Starters</a:t>
            </a:r>
            <a:endParaRPr lang="en-GB" dirty="0"/>
          </a:p>
        </p:txBody>
      </p:sp>
      <p:sp>
        <p:nvSpPr>
          <p:cNvPr id="3" name="Content Placeholder 2"/>
          <p:cNvSpPr>
            <a:spLocks noGrp="1"/>
          </p:cNvSpPr>
          <p:nvPr>
            <p:ph sz="half" idx="1"/>
          </p:nvPr>
        </p:nvSpPr>
        <p:spPr/>
        <p:txBody>
          <a:bodyPr>
            <a:normAutofit/>
          </a:bodyPr>
          <a:lstStyle/>
          <a:p>
            <a:r>
              <a:rPr lang="en-GB" dirty="0" smtClean="0"/>
              <a:t>Today’s estimation</a:t>
            </a:r>
            <a:r>
              <a:rPr lang="en-GB" dirty="0" smtClean="0"/>
              <a:t>.</a:t>
            </a:r>
          </a:p>
          <a:p>
            <a:pPr marL="0" indent="0">
              <a:buNone/>
            </a:pPr>
            <a:endParaRPr lang="en-GB" dirty="0" smtClean="0"/>
          </a:p>
          <a:p>
            <a:r>
              <a:rPr lang="en-GB" dirty="0">
                <a:hlinkClick r:id="rId2"/>
              </a:rPr>
              <a:t>http://</a:t>
            </a:r>
            <a:r>
              <a:rPr lang="en-GB" dirty="0" smtClean="0">
                <a:hlinkClick r:id="rId2"/>
              </a:rPr>
              <a:t>www.estimation180.com/day-55.html</a:t>
            </a:r>
            <a:endParaRPr lang="en-GB" dirty="0" smtClean="0"/>
          </a:p>
          <a:p>
            <a:endParaRPr lang="en-GB" dirty="0"/>
          </a:p>
          <a:p>
            <a:r>
              <a:rPr lang="en-GB" dirty="0" smtClean="0"/>
              <a:t>I </a:t>
            </a:r>
            <a:r>
              <a:rPr lang="en-GB" dirty="0" smtClean="0"/>
              <a:t>will allow </a:t>
            </a:r>
            <a:r>
              <a:rPr lang="en-GB" dirty="0" smtClean="0"/>
              <a:t>100</a:t>
            </a:r>
            <a:r>
              <a:rPr lang="en-GB" dirty="0" smtClean="0"/>
              <a:t>ml </a:t>
            </a:r>
            <a:r>
              <a:rPr lang="en-GB" dirty="0" smtClean="0"/>
              <a:t>either </a:t>
            </a:r>
            <a:r>
              <a:rPr lang="en-GB" dirty="0" smtClean="0"/>
              <a:t>side today.  It has a bigger capacity so is more challengin</a:t>
            </a:r>
            <a:r>
              <a:rPr lang="en-GB" dirty="0" smtClean="0"/>
              <a:t>g than yesterday.</a:t>
            </a:r>
            <a:endParaRPr lang="en-GB" dirty="0" smtClean="0"/>
          </a:p>
        </p:txBody>
      </p:sp>
      <p:sp>
        <p:nvSpPr>
          <p:cNvPr id="4" name="Content Placeholder 3"/>
          <p:cNvSpPr>
            <a:spLocks noGrp="1"/>
          </p:cNvSpPr>
          <p:nvPr>
            <p:ph sz="half" idx="2"/>
          </p:nvPr>
        </p:nvSpPr>
        <p:spPr/>
        <p:txBody>
          <a:bodyPr>
            <a:normAutofit/>
          </a:bodyPr>
          <a:lstStyle/>
          <a:p>
            <a:r>
              <a:rPr lang="en-GB" dirty="0" smtClean="0"/>
              <a:t>Use Hit the Button to practise times tables and division skills.</a:t>
            </a:r>
          </a:p>
          <a:p>
            <a:endParaRPr lang="en-GB" dirty="0"/>
          </a:p>
          <a:p>
            <a:endParaRPr lang="en-GB" dirty="0" smtClean="0"/>
          </a:p>
          <a:p>
            <a:pPr marL="0" indent="0">
              <a:buNone/>
            </a:pPr>
            <a:r>
              <a:rPr lang="en-GB" dirty="0" smtClean="0">
                <a:hlinkClick r:id="rId3"/>
              </a:rPr>
              <a:t>https://www.topmarks.co.uk/maths-games/hit-the-button</a:t>
            </a:r>
            <a:endParaRPr lang="en-GB" dirty="0"/>
          </a:p>
        </p:txBody>
      </p:sp>
      <p:pic>
        <p:nvPicPr>
          <p:cNvPr id="3074" name="Picture 2" descr="Image result for hit the butt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14793" y="142875"/>
            <a:ext cx="1615281" cy="1615281"/>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Image result for estimation 18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1926" y="109934"/>
            <a:ext cx="2421466" cy="18160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76338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utoShape 2" descr="Line Graph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1" name="AutoShape 4" descr="Line Graph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3" name="Picture 2"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45476" y="312739"/>
            <a:ext cx="5828285" cy="6099368"/>
          </a:xfrm>
          <a:prstGeom prst="rect">
            <a:avLst/>
          </a:prstGeom>
        </p:spPr>
      </p:pic>
    </p:spTree>
    <p:extLst>
      <p:ext uri="{BB962C8B-B14F-4D97-AF65-F5344CB8AC3E}">
        <p14:creationId xmlns:p14="http://schemas.microsoft.com/office/powerpoint/2010/main" val="18840834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88995" y="244700"/>
            <a:ext cx="6099045" cy="6490952"/>
          </a:xfrm>
          <a:prstGeom prst="rect">
            <a:avLst/>
          </a:prstGeom>
        </p:spPr>
      </p:pic>
    </p:spTree>
    <p:extLst>
      <p:ext uri="{BB962C8B-B14F-4D97-AF65-F5344CB8AC3E}">
        <p14:creationId xmlns:p14="http://schemas.microsoft.com/office/powerpoint/2010/main" val="33109418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75730" y="321739"/>
            <a:ext cx="5873875" cy="2801387"/>
          </a:xfrm>
          <a:prstGeom prst="rect">
            <a:avLst/>
          </a:prstGeom>
        </p:spPr>
      </p:pic>
      <p:pic>
        <p:nvPicPr>
          <p:cNvPr id="4" name="Picture 3"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91954" y="2981458"/>
            <a:ext cx="5332179" cy="3734874"/>
          </a:xfrm>
          <a:prstGeom prst="rect">
            <a:avLst/>
          </a:prstGeom>
        </p:spPr>
      </p:pic>
    </p:spTree>
    <p:extLst>
      <p:ext uri="{BB962C8B-B14F-4D97-AF65-F5344CB8AC3E}">
        <p14:creationId xmlns:p14="http://schemas.microsoft.com/office/powerpoint/2010/main" val="12504200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10165" y="734094"/>
            <a:ext cx="4944986" cy="2436209"/>
          </a:xfrm>
          <a:prstGeom prst="rect">
            <a:avLst/>
          </a:prstGeom>
        </p:spPr>
      </p:pic>
      <p:pic>
        <p:nvPicPr>
          <p:cNvPr id="4" name="Picture 3"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41689" y="2899848"/>
            <a:ext cx="5215691" cy="3681054"/>
          </a:xfrm>
          <a:prstGeom prst="rect">
            <a:avLst/>
          </a:prstGeom>
        </p:spPr>
      </p:pic>
    </p:spTree>
    <p:extLst>
      <p:ext uri="{BB962C8B-B14F-4D97-AF65-F5344CB8AC3E}">
        <p14:creationId xmlns:p14="http://schemas.microsoft.com/office/powerpoint/2010/main" val="21310492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37005" y="579550"/>
            <a:ext cx="7260182" cy="5589430"/>
          </a:xfrm>
          <a:prstGeom prst="rect">
            <a:avLst/>
          </a:prstGeom>
        </p:spPr>
      </p:pic>
    </p:spTree>
    <p:extLst>
      <p:ext uri="{BB962C8B-B14F-4D97-AF65-F5344CB8AC3E}">
        <p14:creationId xmlns:p14="http://schemas.microsoft.com/office/powerpoint/2010/main" val="2753250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69790" y="193183"/>
            <a:ext cx="8603056" cy="6664817"/>
          </a:xfrm>
          <a:prstGeom prst="rect">
            <a:avLst/>
          </a:prstGeom>
        </p:spPr>
      </p:pic>
    </p:spTree>
    <p:extLst>
      <p:ext uri="{BB962C8B-B14F-4D97-AF65-F5344CB8AC3E}">
        <p14:creationId xmlns:p14="http://schemas.microsoft.com/office/powerpoint/2010/main" val="2480467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1221" y="129441"/>
            <a:ext cx="10515600" cy="1012914"/>
          </a:xfrm>
        </p:spPr>
        <p:txBody>
          <a:bodyPr/>
          <a:lstStyle/>
          <a:p>
            <a:pPr algn="ctr"/>
            <a:r>
              <a:rPr lang="en-GB" dirty="0" smtClean="0"/>
              <a:t>Problems of the day</a:t>
            </a:r>
            <a:endParaRPr lang="en-GB" dirty="0"/>
          </a:p>
        </p:txBody>
      </p:sp>
      <p:pic>
        <p:nvPicPr>
          <p:cNvPr id="5" name="Picture 4"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65549" y="940157"/>
            <a:ext cx="8060545" cy="5679583"/>
          </a:xfrm>
          <a:prstGeom prst="rect">
            <a:avLst/>
          </a:prstGeom>
        </p:spPr>
      </p:pic>
      <p:sp>
        <p:nvSpPr>
          <p:cNvPr id="7" name="Left Arrow 6"/>
          <p:cNvSpPr/>
          <p:nvPr/>
        </p:nvSpPr>
        <p:spPr>
          <a:xfrm>
            <a:off x="9659156" y="2717442"/>
            <a:ext cx="2305318" cy="1184857"/>
          </a:xfrm>
          <a:prstGeom prst="left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b="1" dirty="0" smtClean="0">
                <a:solidFill>
                  <a:srgbClr val="FF0000"/>
                </a:solidFill>
              </a:rPr>
              <a:t>Don’t forget the missing sides!!!</a:t>
            </a:r>
            <a:endParaRPr lang="en-GB" b="1" dirty="0">
              <a:solidFill>
                <a:srgbClr val="FF0000"/>
              </a:solidFill>
            </a:endParaRPr>
          </a:p>
        </p:txBody>
      </p:sp>
    </p:spTree>
    <p:extLst>
      <p:ext uri="{BB962C8B-B14F-4D97-AF65-F5344CB8AC3E}">
        <p14:creationId xmlns:p14="http://schemas.microsoft.com/office/powerpoint/2010/main" val="29677830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pPr algn="ctr"/>
            <a:r>
              <a:rPr lang="en-GB" sz="2800" dirty="0" smtClean="0">
                <a:solidFill>
                  <a:srgbClr val="FF0000"/>
                </a:solidFill>
              </a:rPr>
              <a:t>Answers to Problems of the Day</a:t>
            </a:r>
            <a:endParaRPr lang="en-GB" sz="2800" dirty="0">
              <a:solidFill>
                <a:srgbClr val="FF0000"/>
              </a:solidFill>
            </a:endParaRPr>
          </a:p>
        </p:txBody>
      </p:sp>
      <p:sp>
        <p:nvSpPr>
          <p:cNvPr id="10" name="AutoShape 2" descr="Line Graph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1" name="AutoShape 4" descr="Line Graph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3" name="Picture 2"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17587" y="1245351"/>
            <a:ext cx="8198390" cy="5612649"/>
          </a:xfrm>
          <a:prstGeom prst="rect">
            <a:avLst/>
          </a:prstGeom>
        </p:spPr>
      </p:pic>
    </p:spTree>
    <p:extLst>
      <p:ext uri="{BB962C8B-B14F-4D97-AF65-F5344CB8AC3E}">
        <p14:creationId xmlns:p14="http://schemas.microsoft.com/office/powerpoint/2010/main" val="25892717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dirty="0" smtClean="0"/>
              <a:t>Open this video for an introduction to today’s lesson. </a:t>
            </a:r>
            <a:r>
              <a:rPr lang="en-GB" sz="3600" b="1" dirty="0" smtClean="0">
                <a:solidFill>
                  <a:srgbClr val="FF0000"/>
                </a:solidFill>
              </a:rPr>
              <a:t>Week 2 (not summer!) - Lesson </a:t>
            </a:r>
            <a:r>
              <a:rPr lang="en-GB" sz="3600" b="1" dirty="0">
                <a:solidFill>
                  <a:srgbClr val="FF0000"/>
                </a:solidFill>
              </a:rPr>
              <a:t>4</a:t>
            </a:r>
            <a:r>
              <a:rPr lang="en-GB" sz="3600" b="1" dirty="0" smtClean="0">
                <a:solidFill>
                  <a:srgbClr val="FF0000"/>
                </a:solidFill>
              </a:rPr>
              <a:t> </a:t>
            </a:r>
            <a:r>
              <a:rPr lang="en-GB" sz="3600" b="1" dirty="0" smtClean="0">
                <a:solidFill>
                  <a:srgbClr val="FF0000"/>
                </a:solidFill>
              </a:rPr>
              <a:t>– </a:t>
            </a:r>
            <a:r>
              <a:rPr lang="en-GB" sz="3600" b="1" dirty="0" smtClean="0">
                <a:solidFill>
                  <a:srgbClr val="FF0000"/>
                </a:solidFill>
              </a:rPr>
              <a:t>Percentages as fractions and decimals</a:t>
            </a:r>
            <a:endParaRPr lang="en-GB" sz="3600" b="1" dirty="0">
              <a:solidFill>
                <a:srgbClr val="FF0000"/>
              </a:solidFill>
            </a:endParaRPr>
          </a:p>
        </p:txBody>
      </p:sp>
      <p:sp>
        <p:nvSpPr>
          <p:cNvPr id="3" name="Content Placeholder 2"/>
          <p:cNvSpPr>
            <a:spLocks noGrp="1"/>
          </p:cNvSpPr>
          <p:nvPr>
            <p:ph idx="1"/>
          </p:nvPr>
        </p:nvSpPr>
        <p:spPr/>
        <p:txBody>
          <a:bodyPr/>
          <a:lstStyle/>
          <a:p>
            <a:r>
              <a:rPr lang="en-GB" dirty="0">
                <a:hlinkClick r:id="rId2"/>
              </a:rPr>
              <a:t>https://whiterosemaths.com/homelearning/year-5/</a:t>
            </a:r>
            <a:endParaRPr lang="en-GB" dirty="0"/>
          </a:p>
        </p:txBody>
      </p:sp>
      <p:pic>
        <p:nvPicPr>
          <p:cNvPr id="5" name="Picture 4"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18757" y="2525977"/>
            <a:ext cx="7954486" cy="3248479"/>
          </a:xfrm>
          <a:prstGeom prst="rect">
            <a:avLst/>
          </a:prstGeom>
        </p:spPr>
      </p:pic>
    </p:spTree>
    <p:extLst>
      <p:ext uri="{BB962C8B-B14F-4D97-AF65-F5344CB8AC3E}">
        <p14:creationId xmlns:p14="http://schemas.microsoft.com/office/powerpoint/2010/main" val="12875874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2800" dirty="0" smtClean="0">
                <a:solidFill>
                  <a:srgbClr val="FF0000"/>
                </a:solidFill>
              </a:rPr>
              <a:t>Here are a few links to give you extra support if you feel you would like it.  You do not need to read and watch them all.  Maybe you will come back to one or two of them after the lesson if you think you need to. These are good reminders of some of the things we did at school earlier in the year.</a:t>
            </a:r>
            <a:endParaRPr lang="en-GB" sz="2800" dirty="0">
              <a:solidFill>
                <a:srgbClr val="FF0000"/>
              </a:solidFill>
            </a:endParaRPr>
          </a:p>
        </p:txBody>
      </p:sp>
      <p:sp>
        <p:nvSpPr>
          <p:cNvPr id="3" name="Content Placeholder 2"/>
          <p:cNvSpPr>
            <a:spLocks noGrp="1"/>
          </p:cNvSpPr>
          <p:nvPr>
            <p:ph idx="1"/>
          </p:nvPr>
        </p:nvSpPr>
        <p:spPr/>
        <p:txBody>
          <a:bodyPr/>
          <a:lstStyle/>
          <a:p>
            <a:pPr marL="0" indent="0">
              <a:buNone/>
            </a:pPr>
            <a:endParaRPr lang="en-GB" dirty="0"/>
          </a:p>
          <a:p>
            <a:r>
              <a:rPr lang="en-GB" dirty="0">
                <a:hlinkClick r:id="rId2"/>
              </a:rPr>
              <a:t>https://</a:t>
            </a:r>
            <a:r>
              <a:rPr lang="en-GB" dirty="0" smtClean="0">
                <a:hlinkClick r:id="rId2"/>
              </a:rPr>
              <a:t>www.mathsisfun.com/decimal-fraction-percentage.html</a:t>
            </a:r>
            <a:endParaRPr lang="en-GB" dirty="0" smtClean="0"/>
          </a:p>
          <a:p>
            <a:endParaRPr lang="en-GB" dirty="0"/>
          </a:p>
          <a:p>
            <a:r>
              <a:rPr lang="en-GB" dirty="0">
                <a:hlinkClick r:id="rId3"/>
              </a:rPr>
              <a:t>https://</a:t>
            </a:r>
            <a:r>
              <a:rPr lang="en-GB" dirty="0" smtClean="0">
                <a:hlinkClick r:id="rId3"/>
              </a:rPr>
              <a:t>www.youtube.com/watch?v=Kr52yfR3wGA</a:t>
            </a:r>
            <a:endParaRPr lang="en-GB" dirty="0"/>
          </a:p>
        </p:txBody>
      </p:sp>
      <p:pic>
        <p:nvPicPr>
          <p:cNvPr id="5" name="Picture 4" descr="Screen Clippi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23504" y="3745866"/>
            <a:ext cx="6479854" cy="3112134"/>
          </a:xfrm>
          <a:prstGeom prst="rect">
            <a:avLst/>
          </a:prstGeom>
        </p:spPr>
      </p:pic>
    </p:spTree>
    <p:extLst>
      <p:ext uri="{BB962C8B-B14F-4D97-AF65-F5344CB8AC3E}">
        <p14:creationId xmlns:p14="http://schemas.microsoft.com/office/powerpoint/2010/main" val="20765419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91763" y="257577"/>
            <a:ext cx="5525590" cy="6439437"/>
          </a:xfrm>
          <a:prstGeom prst="rect">
            <a:avLst/>
          </a:prstGeom>
        </p:spPr>
      </p:pic>
    </p:spTree>
    <p:extLst>
      <p:ext uri="{BB962C8B-B14F-4D97-AF65-F5344CB8AC3E}">
        <p14:creationId xmlns:p14="http://schemas.microsoft.com/office/powerpoint/2010/main" val="41896040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71592" y="360608"/>
            <a:ext cx="5221563" cy="6168981"/>
          </a:xfrm>
          <a:prstGeom prst="rect">
            <a:avLst/>
          </a:prstGeom>
        </p:spPr>
      </p:pic>
    </p:spTree>
    <p:extLst>
      <p:ext uri="{BB962C8B-B14F-4D97-AF65-F5344CB8AC3E}">
        <p14:creationId xmlns:p14="http://schemas.microsoft.com/office/powerpoint/2010/main" val="35492947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utoShape 2" descr="Line Graph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1" name="AutoShape 4" descr="Line Graph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3" name="Picture 2"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12591" y="528034"/>
            <a:ext cx="7694937" cy="6014434"/>
          </a:xfrm>
          <a:prstGeom prst="rect">
            <a:avLst/>
          </a:prstGeom>
        </p:spPr>
      </p:pic>
    </p:spTree>
    <p:extLst>
      <p:ext uri="{BB962C8B-B14F-4D97-AF65-F5344CB8AC3E}">
        <p14:creationId xmlns:p14="http://schemas.microsoft.com/office/powerpoint/2010/main" val="18840834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44881" y="463639"/>
            <a:ext cx="7761568" cy="6040191"/>
          </a:xfrm>
          <a:prstGeom prst="rect">
            <a:avLst/>
          </a:prstGeom>
        </p:spPr>
      </p:pic>
    </p:spTree>
    <p:extLst>
      <p:ext uri="{BB962C8B-B14F-4D97-AF65-F5344CB8AC3E}">
        <p14:creationId xmlns:p14="http://schemas.microsoft.com/office/powerpoint/2010/main" val="32289224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1139</TotalTime>
  <Words>161</Words>
  <Application>Microsoft Office PowerPoint</Application>
  <PresentationFormat>Custom</PresentationFormat>
  <Paragraphs>20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Starters</vt:lpstr>
      <vt:lpstr>Problems of the day</vt:lpstr>
      <vt:lpstr>Answers to Problems of the Day</vt:lpstr>
      <vt:lpstr>Open this video for an introduction to today’s lesson. Week 2 (not summer!) - Lesson 4 – Percentages as fractions and decimals</vt:lpstr>
      <vt:lpstr>Here are a few links to give you extra support if you feel you would like it.  You do not need to read and watch them all.  Maybe you will come back to one or two of them after the lesson if you think you need to. These are good reminders of some of the things we did at school earlier in the year.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Estimation 180</dc:title>
  <dc:creator>Robert Tromans</dc:creator>
  <cp:lastModifiedBy>Rob Tromans</cp:lastModifiedBy>
  <cp:revision>112</cp:revision>
  <dcterms:created xsi:type="dcterms:W3CDTF">2020-03-20T09:46:16Z</dcterms:created>
  <dcterms:modified xsi:type="dcterms:W3CDTF">2020-05-06T13:59:57Z</dcterms:modified>
</cp:coreProperties>
</file>