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18" r:id="rId5"/>
    <p:sldId id="322" r:id="rId6"/>
    <p:sldId id="317" r:id="rId7"/>
    <p:sldId id="311" r:id="rId8"/>
    <p:sldId id="301" r:id="rId9"/>
    <p:sldId id="312" r:id="rId10"/>
    <p:sldId id="303" r:id="rId11"/>
    <p:sldId id="305" r:id="rId12"/>
    <p:sldId id="30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57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www.estimation180.com/day-57.html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get 50ml either side for the point.  Don’t forget to use your knowledge of the recent guesses.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206" y="194237"/>
            <a:ext cx="5112912" cy="633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0" y="2504500"/>
            <a:ext cx="6395581" cy="179132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835" y="167703"/>
            <a:ext cx="5174120" cy="646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2630094"/>
            <a:ext cx="6011754" cy="168432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580" y="154546"/>
            <a:ext cx="5344055" cy="645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020" y="894884"/>
            <a:ext cx="8554077" cy="596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469" y="1293840"/>
            <a:ext cx="7687142" cy="535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Open </a:t>
            </a:r>
            <a:r>
              <a:rPr lang="en-GB" sz="2400" dirty="0" smtClean="0"/>
              <a:t>this video for an introduction to today’s lesson. </a:t>
            </a:r>
            <a:r>
              <a:rPr lang="en-GB" sz="2400" b="1" dirty="0" smtClean="0">
                <a:solidFill>
                  <a:srgbClr val="FF0000"/>
                </a:solidFill>
              </a:rPr>
              <a:t>We are moving to SUMMER TERM – WEEK 3 (w/c 4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May) –</a:t>
            </a:r>
            <a:r>
              <a:rPr lang="en-GB" sz="2400" dirty="0" smtClean="0"/>
              <a:t>so that we can practise long multiplication and division this week.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u="sng" dirty="0" smtClean="0">
                <a:solidFill>
                  <a:srgbClr val="00B050"/>
                </a:solidFill>
              </a:rPr>
              <a:t>Please watch the video as it will make a lot more sense to you.  We will be using the area model using base 10 blocks.  The video will remind you of what these look like.</a:t>
            </a: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://whiterosemaths.com/homelearning/year-5/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26" y="3233591"/>
            <a:ext cx="5093594" cy="2046636"/>
          </a:xfrm>
          <a:prstGeom prst="rect">
            <a:avLst/>
          </a:prstGeom>
        </p:spPr>
      </p:pic>
      <p:sp>
        <p:nvSpPr>
          <p:cNvPr id="8" name="Up Arrow 7"/>
          <p:cNvSpPr/>
          <p:nvPr/>
        </p:nvSpPr>
        <p:spPr>
          <a:xfrm>
            <a:off x="1077061" y="4070608"/>
            <a:ext cx="1575988" cy="1454209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Find summer term week 3.</a:t>
            </a:r>
            <a:endParaRPr lang="en-GB" dirty="0"/>
          </a:p>
        </p:txBody>
      </p:sp>
      <p:sp>
        <p:nvSpPr>
          <p:cNvPr id="9" name="Up Arrow 8"/>
          <p:cNvSpPr/>
          <p:nvPr/>
        </p:nvSpPr>
        <p:spPr>
          <a:xfrm>
            <a:off x="8126570" y="4831484"/>
            <a:ext cx="2833352" cy="20265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This is lesson 1 from summer term week 3.</a:t>
            </a:r>
            <a:endParaRPr lang="en-GB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680" y="2796704"/>
            <a:ext cx="5888140" cy="266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07" y="324151"/>
            <a:ext cx="5512158" cy="6190412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785610" y="1622737"/>
            <a:ext cx="3928057" cy="2343955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Remember:  We used these manipulatives in class to support our understanding.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5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882" y="321204"/>
            <a:ext cx="5446509" cy="629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7957"/>
            <a:ext cx="6492222" cy="103774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0" y="122281"/>
            <a:ext cx="5447764" cy="641982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" y="3074859"/>
            <a:ext cx="6489483" cy="147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1129488"/>
            <a:ext cx="5438150" cy="170193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6" y="3644721"/>
            <a:ext cx="5949468" cy="144243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924" y="109792"/>
            <a:ext cx="5068747" cy="66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054" y="97666"/>
            <a:ext cx="5261910" cy="6760334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8764964" y="218941"/>
            <a:ext cx="2975020" cy="2266681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You need to draw these out into your books to practise this method correctly.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101</Words>
  <Application>Microsoft Office PowerPoint</Application>
  <PresentationFormat>Custom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Open this video for an introduction to today’s lesson. We are moving to SUMMER TERM – WEEK 3 (w/c 4th May) –so that we can practise long multiplication and division this week.  Please watch the video as it will make a lot more sense to you.  We will be using the area model using base 10 blocks.  The video will remind you of what these look like.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119</cp:revision>
  <dcterms:created xsi:type="dcterms:W3CDTF">2020-03-20T09:46:16Z</dcterms:created>
  <dcterms:modified xsi:type="dcterms:W3CDTF">2020-05-14T13:24:26Z</dcterms:modified>
</cp:coreProperties>
</file>