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071408-82D3-4DCA-95C9-95C193B9BF8E}" v="3" dt="2021-01-10T16:10:44.7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Tromans" userId="1910a7bdd60b7e97" providerId="LiveId" clId="{DF071408-82D3-4DCA-95C9-95C193B9BF8E}"/>
    <pc:docChg chg="custSel modSld">
      <pc:chgData name="Robert Tromans" userId="1910a7bdd60b7e97" providerId="LiveId" clId="{DF071408-82D3-4DCA-95C9-95C193B9BF8E}" dt="2021-01-10T16:10:46.750" v="12" actId="962"/>
      <pc:docMkLst>
        <pc:docMk/>
      </pc:docMkLst>
      <pc:sldChg chg="addSp delSp modSp mod">
        <pc:chgData name="Robert Tromans" userId="1910a7bdd60b7e97" providerId="LiveId" clId="{DF071408-82D3-4DCA-95C9-95C193B9BF8E}" dt="2021-01-10T16:10:46.750" v="12" actId="962"/>
        <pc:sldMkLst>
          <pc:docMk/>
          <pc:sldMk cId="1768149745" sldId="257"/>
        </pc:sldMkLst>
        <pc:picChg chg="add mod">
          <ac:chgData name="Robert Tromans" userId="1910a7bdd60b7e97" providerId="LiveId" clId="{DF071408-82D3-4DCA-95C9-95C193B9BF8E}" dt="2021-01-10T16:10:46.750" v="12" actId="962"/>
          <ac:picMkLst>
            <pc:docMk/>
            <pc:sldMk cId="1768149745" sldId="257"/>
            <ac:picMk id="3" creationId="{6A9B1135-4EBD-4F3B-9036-A3450284CABE}"/>
          </ac:picMkLst>
        </pc:picChg>
        <pc:picChg chg="del">
          <ac:chgData name="Robert Tromans" userId="1910a7bdd60b7e97" providerId="LiveId" clId="{DF071408-82D3-4DCA-95C9-95C193B9BF8E}" dt="2021-01-10T16:09:36.508" v="9" actId="478"/>
          <ac:picMkLst>
            <pc:docMk/>
            <pc:sldMk cId="1768149745" sldId="257"/>
            <ac:picMk id="7" creationId="{52D876E9-B7BD-43D8-BE82-5075FFB5A74C}"/>
          </ac:picMkLst>
        </pc:picChg>
      </pc:sldChg>
      <pc:sldChg chg="addSp delSp modSp mod">
        <pc:chgData name="Robert Tromans" userId="1910a7bdd60b7e97" providerId="LiveId" clId="{DF071408-82D3-4DCA-95C9-95C193B9BF8E}" dt="2021-01-10T16:09:00.937" v="4" actId="26606"/>
        <pc:sldMkLst>
          <pc:docMk/>
          <pc:sldMk cId="979402338" sldId="258"/>
        </pc:sldMkLst>
        <pc:spChg chg="del">
          <ac:chgData name="Robert Tromans" userId="1910a7bdd60b7e97" providerId="LiveId" clId="{DF071408-82D3-4DCA-95C9-95C193B9BF8E}" dt="2021-01-10T16:09:00.937" v="4" actId="26606"/>
          <ac:spMkLst>
            <pc:docMk/>
            <pc:sldMk cId="979402338" sldId="258"/>
            <ac:spMk id="10" creationId="{AB8C311F-7253-4AED-9701-7FC0708C41C7}"/>
          </ac:spMkLst>
        </pc:spChg>
        <pc:spChg chg="del">
          <ac:chgData name="Robert Tromans" userId="1910a7bdd60b7e97" providerId="LiveId" clId="{DF071408-82D3-4DCA-95C9-95C193B9BF8E}" dt="2021-01-10T16:09:00.937" v="4" actId="26606"/>
          <ac:spMkLst>
            <pc:docMk/>
            <pc:sldMk cId="979402338" sldId="258"/>
            <ac:spMk id="12" creationId="{E2384209-CB15-4CDF-9D31-C44FD9A3F20D}"/>
          </ac:spMkLst>
        </pc:spChg>
        <pc:spChg chg="del">
          <ac:chgData name="Robert Tromans" userId="1910a7bdd60b7e97" providerId="LiveId" clId="{DF071408-82D3-4DCA-95C9-95C193B9BF8E}" dt="2021-01-10T16:09:00.937" v="4" actId="26606"/>
          <ac:spMkLst>
            <pc:docMk/>
            <pc:sldMk cId="979402338" sldId="258"/>
            <ac:spMk id="14" creationId="{2633B3B5-CC90-43F0-8714-D31D1F3F0209}"/>
          </ac:spMkLst>
        </pc:spChg>
        <pc:spChg chg="del">
          <ac:chgData name="Robert Tromans" userId="1910a7bdd60b7e97" providerId="LiveId" clId="{DF071408-82D3-4DCA-95C9-95C193B9BF8E}" dt="2021-01-10T16:09:00.937" v="4" actId="26606"/>
          <ac:spMkLst>
            <pc:docMk/>
            <pc:sldMk cId="979402338" sldId="258"/>
            <ac:spMk id="16" creationId="{A8D57A06-A426-446D-B02C-A2DC6B62E45E}"/>
          </ac:spMkLst>
        </pc:spChg>
        <pc:spChg chg="add">
          <ac:chgData name="Robert Tromans" userId="1910a7bdd60b7e97" providerId="LiveId" clId="{DF071408-82D3-4DCA-95C9-95C193B9BF8E}" dt="2021-01-10T16:09:00.937" v="4" actId="26606"/>
          <ac:spMkLst>
            <pc:docMk/>
            <pc:sldMk cId="979402338" sldId="258"/>
            <ac:spMk id="21" creationId="{57845966-6EFC-468A-9CC7-BAB4B95854E7}"/>
          </ac:spMkLst>
        </pc:spChg>
        <pc:spChg chg="add">
          <ac:chgData name="Robert Tromans" userId="1910a7bdd60b7e97" providerId="LiveId" clId="{DF071408-82D3-4DCA-95C9-95C193B9BF8E}" dt="2021-01-10T16:09:00.937" v="4" actId="26606"/>
          <ac:spMkLst>
            <pc:docMk/>
            <pc:sldMk cId="979402338" sldId="258"/>
            <ac:spMk id="25" creationId="{ADAD1991-FFD1-4E94-ABAB-7560D33008E4}"/>
          </ac:spMkLst>
        </pc:spChg>
        <pc:picChg chg="add mod">
          <ac:chgData name="Robert Tromans" userId="1910a7bdd60b7e97" providerId="LiveId" clId="{DF071408-82D3-4DCA-95C9-95C193B9BF8E}" dt="2021-01-10T16:09:00.937" v="4" actId="26606"/>
          <ac:picMkLst>
            <pc:docMk/>
            <pc:sldMk cId="979402338" sldId="258"/>
            <ac:picMk id="3" creationId="{D5A602C0-BE54-4100-A8BD-8283E882FE3D}"/>
          </ac:picMkLst>
        </pc:picChg>
        <pc:picChg chg="del">
          <ac:chgData name="Robert Tromans" userId="1910a7bdd60b7e97" providerId="LiveId" clId="{DF071408-82D3-4DCA-95C9-95C193B9BF8E}" dt="2021-01-10T16:08:47.689" v="0" actId="478"/>
          <ac:picMkLst>
            <pc:docMk/>
            <pc:sldMk cId="979402338" sldId="258"/>
            <ac:picMk id="7" creationId="{C0D20050-1C49-4ADC-85DA-2410B8B9FC10}"/>
          </ac:picMkLst>
        </pc:picChg>
        <pc:picChg chg="add">
          <ac:chgData name="Robert Tromans" userId="1910a7bdd60b7e97" providerId="LiveId" clId="{DF071408-82D3-4DCA-95C9-95C193B9BF8E}" dt="2021-01-10T16:09:00.937" v="4" actId="26606"/>
          <ac:picMkLst>
            <pc:docMk/>
            <pc:sldMk cId="979402338" sldId="258"/>
            <ac:picMk id="23" creationId="{75554383-98AF-4A47-BB65-705FAAA4BE6A}"/>
          </ac:picMkLst>
        </pc:picChg>
      </pc:sldChg>
      <pc:sldChg chg="addSp delSp modSp mod">
        <pc:chgData name="Robert Tromans" userId="1910a7bdd60b7e97" providerId="LiveId" clId="{DF071408-82D3-4DCA-95C9-95C193B9BF8E}" dt="2021-01-10T16:09:34.885" v="8" actId="962"/>
        <pc:sldMkLst>
          <pc:docMk/>
          <pc:sldMk cId="2739669764" sldId="259"/>
        </pc:sldMkLst>
        <pc:picChg chg="add mod">
          <ac:chgData name="Robert Tromans" userId="1910a7bdd60b7e97" providerId="LiveId" clId="{DF071408-82D3-4DCA-95C9-95C193B9BF8E}" dt="2021-01-10T16:09:34.885" v="8" actId="962"/>
          <ac:picMkLst>
            <pc:docMk/>
            <pc:sldMk cId="2739669764" sldId="259"/>
            <ac:picMk id="3" creationId="{2FD44DC9-41D0-41C4-B44C-A9D723EC7995}"/>
          </ac:picMkLst>
        </pc:picChg>
        <pc:picChg chg="del">
          <ac:chgData name="Robert Tromans" userId="1910a7bdd60b7e97" providerId="LiveId" clId="{DF071408-82D3-4DCA-95C9-95C193B9BF8E}" dt="2021-01-10T16:09:04.649" v="5" actId="478"/>
          <ac:picMkLst>
            <pc:docMk/>
            <pc:sldMk cId="2739669764" sldId="259"/>
            <ac:picMk id="7" creationId="{E23244C6-99C6-44F0-B0A0-BD9DD3720DF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A9D7E-2E37-40AE-A83C-C50B13C07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58534F-B687-47A7-A92F-D69E811B5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3F4C8-A508-46FB-A8B0-9690C028C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4E27-B00A-4F8E-ADB5-0886AE1A615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E46EE-9A5E-406F-BDA8-0F742FE77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AEB50-B3E5-47F9-8C1C-63E018AD4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456ED-C343-4A36-84FC-04F316176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706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D5FA4-E3F9-4751-9FFA-0062327E1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AEDE40-1DE2-4C78-B9EB-44B2B9760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48A4C-9426-4A21-A54C-15FADFB29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4E27-B00A-4F8E-ADB5-0886AE1A615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08C68-0999-493E-B366-0A3DB2AEB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405A0-9B0E-489C-98DC-B2F9BE4DB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456ED-C343-4A36-84FC-04F316176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676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F88235-3BFC-4C61-9508-62B8693A09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1042DE-F51F-41D1-A3F2-47832F93A6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85FA2-4899-4F30-902B-0BA5E4123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4E27-B00A-4F8E-ADB5-0886AE1A615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2A887-8665-4D07-BB5C-4C6B4445D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35357-3E22-4E12-8B0B-7E2E4A98D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456ED-C343-4A36-84FC-04F316176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45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68532-E4F7-4121-845F-469EC4B56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1DE51-9F33-4C42-B6EB-D23E91946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E9C0E-F1B2-4D7A-99FE-1FC1A19F3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4E27-B00A-4F8E-ADB5-0886AE1A615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2FCAD-9FEF-4D91-ACD4-A1D475353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B0884-E5CA-4BDE-8FFC-5748EF03F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456ED-C343-4A36-84FC-04F316176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65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95275-FDB5-4462-9754-FB948579B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87C8D7-73BE-498D-806C-A248F507B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F69D7-C46A-48CC-9100-1B655B1AA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4E27-B00A-4F8E-ADB5-0886AE1A615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32381-A847-49C6-BDBE-A229CD572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C977C-2DB4-4A2F-B99F-09509D60B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456ED-C343-4A36-84FC-04F316176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30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EC75E-83C7-4401-94B8-95A1AD364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7AA3F-695C-48E0-A07A-535B6DC5C5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E72F10-EB49-4413-9FCF-7C7796250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1FBCA-B180-4E58-9E13-6FDD7460C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4E27-B00A-4F8E-ADB5-0886AE1A615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5DF705-7B2F-424D-B996-C90C16459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444F3-7844-4726-BAA7-5C692B7EA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456ED-C343-4A36-84FC-04F316176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528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C4AFC-A1BD-4B3A-8176-93A8BAE70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CE536B-C305-4C0B-BDBF-BB72DC476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45580D-BC52-4F09-8680-C55EAA81D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C51429-0D5E-444E-B14E-0D58979959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44E7EA-15B4-464B-8346-23D406377A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63D04B-DEEB-4D03-A8DF-9E4BE5484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4E27-B00A-4F8E-ADB5-0886AE1A615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FC3F69-2698-465F-AD39-5CFEE4700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6B2CE0-66A5-462A-9643-6CC3DB937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456ED-C343-4A36-84FC-04F316176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2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97552-A6A9-48ED-8278-F1F887BB0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0BDBB2-D3D5-4866-B78C-A21CE21F3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4E27-B00A-4F8E-ADB5-0886AE1A615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D1062A-5E1E-455E-A049-52D2D48F9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20656F-A67B-4CF8-BAD2-A45515D44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456ED-C343-4A36-84FC-04F316176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802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6DFBF8-53A1-4FA0-A3BB-DC8372D9F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4E27-B00A-4F8E-ADB5-0886AE1A615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1A040C-9E9D-4375-9976-0A2F9C6D8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C1408-DF6C-44C0-A6F4-42831AFF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456ED-C343-4A36-84FC-04F316176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16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EDF25-BE5C-45D6-B9B4-C03D07B20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A9211-3B41-4ABC-8954-D8FFDBA70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7562DF-71BD-41A2-BC30-5AC07F731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B51C2-9998-4E68-870E-EF00ECEF5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4E27-B00A-4F8E-ADB5-0886AE1A615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44F79E-852B-4E45-864A-02B653E73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E956D6-5693-44EE-AFAA-352B61656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456ED-C343-4A36-84FC-04F316176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45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F0CD6-CD26-4EF9-A780-3228230E2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2931EF-0084-4B7D-B92C-AB8B1F1ABE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F7B2AC-9C2A-4A79-B4CA-EBE0186B2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669428-0576-4B32-95C1-D84028601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4E27-B00A-4F8E-ADB5-0886AE1A615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7D73E-C899-4A63-A62C-8DF5ED944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4C9F9-322C-4D90-B3BE-495D17E4F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456ED-C343-4A36-84FC-04F316176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56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BC5D17-87F1-4C52-8651-BF96190D3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598E3-C185-483C-8EBF-0B6CF14A5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9B656-9E43-4F34-8434-83910837D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A4E27-B00A-4F8E-ADB5-0886AE1A615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90431-443C-4325-BFCD-A51062223B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BCBE1-FE8E-467B-AE40-257E6E6D94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456ED-C343-4A36-84FC-04F316176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78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0B251F-2E35-46B7-A626-98BB522A48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en-GB" sz="6600" b="1" dirty="0"/>
              <a:t>PE challenges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5634C0-4F86-4E8D-9027-5869FD74E1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715" y="3836197"/>
            <a:ext cx="5334931" cy="2189214"/>
          </a:xfrm>
        </p:spPr>
        <p:txBody>
          <a:bodyPr>
            <a:normAutofit/>
          </a:bodyPr>
          <a:lstStyle/>
          <a:p>
            <a:r>
              <a:rPr lang="en-GB" sz="3600" dirty="0"/>
              <a:t>Thursday 14</a:t>
            </a:r>
            <a:r>
              <a:rPr lang="en-GB" sz="3600" baseline="30000" dirty="0"/>
              <a:t>th</a:t>
            </a:r>
            <a:r>
              <a:rPr lang="en-GB" sz="3600" dirty="0"/>
              <a:t> January 2021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026" name="Picture 2" descr="New Heights High School - PE">
            <a:extLst>
              <a:ext uri="{FF2B5EF4-FFF2-40B4-BE49-F238E27FC236}">
                <a16:creationId xmlns:a16="http://schemas.microsoft.com/office/drawing/2014/main" id="{4B97C918-B11C-4B4B-91EC-8B4DB70113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8" r="13111" b="-2"/>
          <a:stretch/>
        </p:blipFill>
        <p:spPr bwMode="auto"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01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4"/>
                </a:gs>
                <a:gs pos="23000">
                  <a:schemeClr val="accent4"/>
                </a:gs>
                <a:gs pos="83000">
                  <a:schemeClr val="accent2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5A602C0-BE54-4100-A8BD-8283E882FE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182" y="1176793"/>
            <a:ext cx="5366543" cy="454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402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2FD44DC9-41D0-41C4-B44C-A9D723EC79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233" y="904522"/>
            <a:ext cx="5077534" cy="5048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669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96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6A9B1135-4EBD-4F3B-9036-A3450284CA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049" y="871180"/>
            <a:ext cx="5029902" cy="511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149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PE challenges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 challenges</dc:title>
  <dc:creator>Robert Tromans</dc:creator>
  <cp:lastModifiedBy>Robert Tromans</cp:lastModifiedBy>
  <cp:revision>3</cp:revision>
  <dcterms:created xsi:type="dcterms:W3CDTF">2021-01-04T14:20:07Z</dcterms:created>
  <dcterms:modified xsi:type="dcterms:W3CDTF">2021-01-10T16:10:48Z</dcterms:modified>
</cp:coreProperties>
</file>