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6B222-94D9-4B2C-97FC-191BF183C5B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68B24-F9CB-4DC0-A723-8B09B4574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6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65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6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41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95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6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2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1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40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01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2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="" xmlns:a16="http://schemas.microsoft.com/office/drawing/2014/main" id="{9BC2ECB6-201B-8744-BACE-50D6722BA968}"/>
              </a:ext>
            </a:extLst>
          </p:cNvPr>
          <p:cNvSpPr/>
          <p:nvPr/>
        </p:nvSpPr>
        <p:spPr>
          <a:xfrm>
            <a:off x="0" y="0"/>
            <a:ext cx="9104812" cy="139788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Human Alphabet</a:t>
            </a:r>
            <a:endParaRPr lang="en-US" sz="36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353F42C-2C27-EC47-97F7-F47E585DA2B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92" y="-55360"/>
            <a:ext cx="1588326" cy="158832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5C9541C-CB28-0B46-9092-C50ED4A57C11}"/>
              </a:ext>
            </a:extLst>
          </p:cNvPr>
          <p:cNvSpPr txBox="1"/>
          <p:nvPr/>
        </p:nvSpPr>
        <p:spPr>
          <a:xfrm>
            <a:off x="147053" y="4895964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9D5641F-EE52-1E47-9753-B61F95E53801}"/>
              </a:ext>
            </a:extLst>
          </p:cNvPr>
          <p:cNvSpPr txBox="1"/>
          <p:nvPr/>
        </p:nvSpPr>
        <p:spPr>
          <a:xfrm>
            <a:off x="3049350" y="4923520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E99B4D1-4465-9E40-89CA-56F2B29CB602}"/>
              </a:ext>
            </a:extLst>
          </p:cNvPr>
          <p:cNvSpPr txBox="1"/>
          <p:nvPr/>
        </p:nvSpPr>
        <p:spPr>
          <a:xfrm>
            <a:off x="6062622" y="4924562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3</a:t>
            </a:r>
          </a:p>
        </p:txBody>
      </p:sp>
      <p:pic>
        <p:nvPicPr>
          <p:cNvPr id="17" name="Picture 3" descr="C:\Users\joanne\AppData\Local\Microsoft\Windows\INetCache\IE\V82Y47TX\1052251-royalty-free-vector-clip-art-illustration-of-doodled-children-dancing-to-music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6"/>
          <a:stretch/>
        </p:blipFill>
        <p:spPr bwMode="auto">
          <a:xfrm>
            <a:off x="7237189" y="159900"/>
            <a:ext cx="1640572" cy="1078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703" y="100144"/>
            <a:ext cx="1483406" cy="736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297896" y="4774228"/>
            <a:ext cx="2664296" cy="147236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Can you use your body to spell out your name?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213465" y="4774228"/>
            <a:ext cx="2664296" cy="1472364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Can you work with another person to create their name and then yours?</a:t>
            </a:r>
            <a:endParaRPr lang="en-GB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200193" y="4774228"/>
            <a:ext cx="2664296" cy="147236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Can you create all the letters in the alphabet using your body?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1" name="Picture 2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8" t="31892" r="23333" b="54409"/>
          <a:stretch/>
        </p:blipFill>
        <p:spPr bwMode="auto">
          <a:xfrm>
            <a:off x="147053" y="2636912"/>
            <a:ext cx="877057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409415" y="1532966"/>
            <a:ext cx="6285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Can you guess the letters in the name below? To check your answer look at the bottom of the page. </a:t>
            </a:r>
            <a:endParaRPr lang="en-GB" sz="2000" b="1" dirty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1990" y="6379332"/>
            <a:ext cx="1477328" cy="276999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GB" sz="1200" dirty="0" smtClean="0"/>
              <a:t>Answer- JOANNE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632241" y="631777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Good Luck!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64307" y="4312563"/>
            <a:ext cx="2553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Home learning challenge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394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2489</TotalTime>
  <Words>73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at home challenges</dc:title>
  <dc:creator>Windows User</dc:creator>
  <cp:lastModifiedBy>Rob Tromans</cp:lastModifiedBy>
  <cp:revision>53</cp:revision>
  <dcterms:created xsi:type="dcterms:W3CDTF">2020-03-24T11:37:26Z</dcterms:created>
  <dcterms:modified xsi:type="dcterms:W3CDTF">2020-07-01T08:08:51Z</dcterms:modified>
</cp:coreProperties>
</file>