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40" r:id="rId5"/>
    <p:sldId id="317" r:id="rId6"/>
    <p:sldId id="312" r:id="rId7"/>
    <p:sldId id="339" r:id="rId8"/>
    <p:sldId id="341" r:id="rId9"/>
    <p:sldId id="342" r:id="rId10"/>
    <p:sldId id="343" r:id="rId11"/>
    <p:sldId id="344" r:id="rId12"/>
    <p:sldId id="345" r:id="rId13"/>
    <p:sldId id="346" r:id="rId14"/>
    <p:sldId id="34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102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hiterosemaths.com/homelearning/year-5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tm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Today’s estimation.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www.estimation180.com/day-102.html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You can have 25 pages either side for the point.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050" y="206062"/>
            <a:ext cx="8442816" cy="631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2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145" y="283335"/>
            <a:ext cx="5939796" cy="6284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2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816" y="208915"/>
            <a:ext cx="5448849" cy="634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2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61" y="185637"/>
            <a:ext cx="5874302" cy="6331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07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595" y="287766"/>
            <a:ext cx="5639066" cy="607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67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372" y="1220567"/>
            <a:ext cx="7606027" cy="532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5321" y="13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551" y="1090151"/>
            <a:ext cx="7651333" cy="542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Today we will be </a:t>
            </a:r>
            <a:r>
              <a:rPr lang="en-GB" sz="2400" smtClean="0"/>
              <a:t>looking </a:t>
            </a:r>
            <a:r>
              <a:rPr lang="en-GB" sz="2400" smtClean="0"/>
              <a:t>at </a:t>
            </a:r>
            <a:r>
              <a:rPr lang="en-GB" sz="2400" dirty="0" smtClean="0"/>
              <a:t>Equivalent fractions. </a:t>
            </a:r>
            <a:r>
              <a:rPr lang="en-GB" sz="2400" b="1" dirty="0" smtClean="0">
                <a:solidFill>
                  <a:srgbClr val="FF0000"/>
                </a:solidFill>
              </a:rPr>
              <a:t>You will find </a:t>
            </a:r>
            <a:r>
              <a:rPr lang="en-GB" sz="2400" b="1" dirty="0" smtClean="0">
                <a:solidFill>
                  <a:srgbClr val="FF0000"/>
                </a:solidFill>
              </a:rPr>
              <a:t>the video </a:t>
            </a:r>
            <a:r>
              <a:rPr lang="en-GB" sz="2400" b="1" dirty="0" smtClean="0">
                <a:solidFill>
                  <a:srgbClr val="FF0000"/>
                </a:solidFill>
              </a:rPr>
              <a:t>in SUMMER TERM –Week 4 (w/c 11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2400" b="1" dirty="0" smtClean="0">
                <a:solidFill>
                  <a:srgbClr val="FF0000"/>
                </a:solidFill>
              </a:rPr>
              <a:t> May).  </a:t>
            </a:r>
            <a:r>
              <a:rPr lang="en-GB" sz="2400" dirty="0" smtClean="0"/>
              <a:t>It is lesson 2.  </a:t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/>
            </a:r>
            <a:br>
              <a:rPr lang="en-GB" sz="2400" dirty="0"/>
            </a:br>
            <a:endParaRPr lang="en-GB" sz="2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120" y="2051223"/>
            <a:ext cx="10515600" cy="4351338"/>
          </a:xfrm>
        </p:spPr>
        <p:txBody>
          <a:bodyPr/>
          <a:lstStyle/>
          <a:p>
            <a:endParaRPr lang="en-GB" dirty="0" smtClean="0">
              <a:hlinkClick r:id=""/>
            </a:endParaRPr>
          </a:p>
          <a:p>
            <a:endParaRPr lang="en-GB" dirty="0" smtClean="0">
              <a:hlinkClick r:id=""/>
            </a:endParaRPr>
          </a:p>
          <a:p>
            <a:r>
              <a:rPr lang="en-GB" dirty="0" smtClean="0">
                <a:hlinkClick r:id=""/>
              </a:rPr>
              <a:t>https</a:t>
            </a:r>
            <a:r>
              <a:rPr lang="en-GB" dirty="0" smtClean="0">
                <a:hlinkClick r:id="rId2"/>
              </a:rPr>
              <a:t>://</a:t>
            </a:r>
            <a:r>
              <a:rPr lang="en-GB" dirty="0">
                <a:hlinkClick r:id="rId2"/>
              </a:rPr>
              <a:t>whiterosemaths.com/homelearning/year-5/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884" y="3871555"/>
            <a:ext cx="6687508" cy="291281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074" y="4379476"/>
            <a:ext cx="4062162" cy="189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0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172" y="288656"/>
            <a:ext cx="6014434" cy="633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379" y="338992"/>
            <a:ext cx="6391652" cy="6267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809" y="231820"/>
            <a:ext cx="6868170" cy="2648427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364" y="2880247"/>
            <a:ext cx="5449061" cy="372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507" y="0"/>
            <a:ext cx="5058481" cy="206721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52" y="1928191"/>
            <a:ext cx="6557793" cy="492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2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486" y="643944"/>
            <a:ext cx="7805266" cy="5692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2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</TotalTime>
  <Words>47</Words>
  <Application>Microsoft Office PowerPoint</Application>
  <PresentationFormat>Custom</PresentationFormat>
  <Paragraphs>16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Starters</vt:lpstr>
      <vt:lpstr>Problems of the day</vt:lpstr>
      <vt:lpstr>Answers to Problems of the Day</vt:lpstr>
      <vt:lpstr>     Today we will be looking at Equivalent fractions. You will find the video in SUMMER TERM –Week 4 (w/c 11th May).  It is lesson 2.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132</cp:revision>
  <dcterms:created xsi:type="dcterms:W3CDTF">2020-03-20T09:46:16Z</dcterms:created>
  <dcterms:modified xsi:type="dcterms:W3CDTF">2020-05-31T18:18:40Z</dcterms:modified>
</cp:coreProperties>
</file>