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8" r:id="rId3"/>
    <p:sldId id="270" r:id="rId4"/>
    <p:sldId id="288" r:id="rId5"/>
    <p:sldId id="301" r:id="rId6"/>
    <p:sldId id="302" r:id="rId7"/>
    <p:sldId id="303" r:id="rId8"/>
    <p:sldId id="304" r:id="rId9"/>
    <p:sldId id="30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41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41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www.estimation180.com/day-41.html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You can get 20 either side if you guessed in feet and 5 metres either side if you guessed in metres.</a:t>
            </a:r>
          </a:p>
          <a:p>
            <a:endParaRPr lang="en-GB" dirty="0"/>
          </a:p>
          <a:p>
            <a:r>
              <a:rPr lang="en-GB" dirty="0" smtClean="0"/>
              <a:t> Metres answer will be on the next slide.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www.estimation180.com/day-41.html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You can get 20 either side if you guessed in feet and 5 metres either side if you guessed in metres.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Metres answer is 33 metres so if you guessed from 28-28 metres you get the point.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56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950" y="959341"/>
            <a:ext cx="9158090" cy="523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Challenge 1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596" y="1879235"/>
            <a:ext cx="10283691" cy="406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Challenge 2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750" y="1596981"/>
            <a:ext cx="8812495" cy="452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00B050"/>
                </a:solidFill>
              </a:rPr>
              <a:t>Now try your own investigation – you will record your own results and draw your own line graph.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07975" y="2150772"/>
            <a:ext cx="9324305" cy="40697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Take your pulse rate.  Count your pulse rate for 60 seconds and record your answer.</a:t>
            </a:r>
          </a:p>
          <a:p>
            <a:pPr algn="ctr"/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Now run on the spot for 60 seconds and then count your pulse rate again.  Record your answer.</a:t>
            </a:r>
          </a:p>
          <a:p>
            <a:pPr algn="ctr"/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Next, do a minute of star jumps and measure your pulse rate.  Record your answer.</a:t>
            </a:r>
          </a:p>
          <a:p>
            <a:pPr algn="ctr"/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Have a minute rest and </a:t>
            </a:r>
            <a:r>
              <a:rPr lang="en-GB" dirty="0" smtClean="0"/>
              <a:t>then </a:t>
            </a:r>
            <a:r>
              <a:rPr lang="en-GB" dirty="0" smtClean="0"/>
              <a:t>measure your pulse rate again.  Record your answer.</a:t>
            </a:r>
          </a:p>
          <a:p>
            <a:pPr algn="ctr"/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Now, </a:t>
            </a:r>
            <a:r>
              <a:rPr lang="en-GB" dirty="0" smtClean="0"/>
              <a:t>choose  one or two exercises that are hard for you and do each for 30 seconds.  Then measure your pulse rate and record.</a:t>
            </a:r>
          </a:p>
          <a:p>
            <a:pPr algn="ctr"/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Finally, rest for 5 minutes and measure your pulse rate one last time.  Record the answer.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/>
              <a:t>On the next slide I have shown you my own results.  If you are not sure you can have a look at these.  Alternatively you can use my results to draw the line graph.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9632281" y="1622738"/>
            <a:ext cx="2453424" cy="508715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When measuring your pulse rate after an exercise:</a:t>
            </a:r>
          </a:p>
          <a:p>
            <a:pPr algn="ctr"/>
            <a:endParaRPr lang="en-GB" b="1" dirty="0">
              <a:solidFill>
                <a:srgbClr val="FF0000"/>
              </a:solidFill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Count for 15 seconds and then multiply by 4.</a:t>
            </a:r>
          </a:p>
          <a:p>
            <a:pPr algn="ctr"/>
            <a:endParaRPr lang="en-GB" b="1" dirty="0">
              <a:solidFill>
                <a:srgbClr val="FF0000"/>
              </a:solidFill>
            </a:endParaRPr>
          </a:p>
          <a:p>
            <a:pPr algn="ctr"/>
            <a:r>
              <a:rPr lang="en-GB" b="1" dirty="0" smtClean="0">
                <a:solidFill>
                  <a:srgbClr val="FF0000"/>
                </a:solidFill>
              </a:rPr>
              <a:t>Also make sure you have found your pulse before counting.  Feel your heart beat if you can’t find it.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Here are my results.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121439"/>
              </p:ext>
            </p:extLst>
          </p:nvPr>
        </p:nvGraphicFramePr>
        <p:xfrm>
          <a:off x="1787302" y="1646946"/>
          <a:ext cx="81280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482"/>
                <a:gridCol w="2000518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Pulse 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Counting</a:t>
                      </a:r>
                      <a:r>
                        <a:rPr lang="en-GB" baseline="0" dirty="0" smtClean="0"/>
                        <a:t> resting pulse rate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Run on</a:t>
                      </a:r>
                      <a:r>
                        <a:rPr lang="en-GB" baseline="0" dirty="0" smtClean="0"/>
                        <a:t> the spot </a:t>
                      </a:r>
                    </a:p>
                    <a:p>
                      <a:r>
                        <a:rPr lang="en-GB" baseline="0" dirty="0" smtClean="0"/>
                        <a:t>(1 min)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Star jumps (1 min)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Rest (1 min)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 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Press ups</a:t>
                      </a:r>
                      <a:r>
                        <a:rPr lang="en-GB" baseline="0" dirty="0" smtClean="0"/>
                        <a:t> and burpees </a:t>
                      </a:r>
                    </a:p>
                    <a:p>
                      <a:r>
                        <a:rPr lang="en-GB" baseline="0" dirty="0" smtClean="0"/>
                        <a:t>(30 secs each)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Rest</a:t>
                      </a:r>
                      <a:r>
                        <a:rPr lang="en-GB" baseline="0" dirty="0" smtClean="0"/>
                        <a:t> for</a:t>
                      </a:r>
                      <a:r>
                        <a:rPr lang="en-GB" dirty="0" smtClean="0"/>
                        <a:t> 5 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84856" y="6027313"/>
            <a:ext cx="10792496" cy="4636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If you haven’t been able to do your own results or are still not sure you can use my results and draw a line graph.  My line graph is on the next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My line graph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 descr="C:\Users\Rob Tromans\Desktop\IMG_51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55" y="1036394"/>
            <a:ext cx="3941202" cy="525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ob Tromans\Desktop\IMG_51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134" y="1139779"/>
            <a:ext cx="4211393" cy="561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Once you have done your line graph, attempt to explain the results.  You can read my explanation of my results to help you if you want.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735473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 smtClean="0"/>
              <a:t>My pulse rate made a steady rise during the first two exercises.</a:t>
            </a:r>
          </a:p>
          <a:p>
            <a:r>
              <a:rPr lang="en-GB" dirty="0" smtClean="0"/>
              <a:t>It then quickly returned to a resting </a:t>
            </a:r>
            <a:r>
              <a:rPr lang="en-GB" dirty="0" smtClean="0"/>
              <a:t>rate after being able to rest for a minute.</a:t>
            </a:r>
            <a:endParaRPr lang="en-GB" dirty="0" smtClean="0"/>
          </a:p>
          <a:p>
            <a:r>
              <a:rPr lang="en-GB" dirty="0" smtClean="0"/>
              <a:t>There was then a steep rise to my highest pulse rate of the investigation.</a:t>
            </a:r>
          </a:p>
          <a:p>
            <a:r>
              <a:rPr lang="en-GB" dirty="0" smtClean="0"/>
              <a:t>I think this is because the two activities I chose are very difficult </a:t>
            </a:r>
            <a:r>
              <a:rPr lang="en-GB" dirty="0" smtClean="0"/>
              <a:t>for</a:t>
            </a:r>
            <a:r>
              <a:rPr lang="en-GB" dirty="0" smtClean="0"/>
              <a:t> </a:t>
            </a:r>
            <a:r>
              <a:rPr lang="en-GB" dirty="0" smtClean="0"/>
              <a:t>me and my heart had to work very hard.</a:t>
            </a:r>
          </a:p>
          <a:p>
            <a:r>
              <a:rPr lang="en-GB" dirty="0" smtClean="0"/>
              <a:t>My pulse rate then made a steady decrease back towards my resting pulse rate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Interestingly, it didn’t return to resting heart rate after 5 minutes.  I think this is because I tried hard with the two exercises and knew it was the end so put in even </a:t>
            </a:r>
            <a:r>
              <a:rPr lang="en-GB" smtClean="0"/>
              <a:t>more effort.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587</Words>
  <Application>Microsoft Office PowerPoint</Application>
  <PresentationFormat>Custom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Starters</vt:lpstr>
      <vt:lpstr>Starters</vt:lpstr>
      <vt:lpstr>Problems of the day</vt:lpstr>
      <vt:lpstr>Challenge 1</vt:lpstr>
      <vt:lpstr>Challenge 2</vt:lpstr>
      <vt:lpstr>Now try your own investigation – you will record your own results and draw your own line graph.</vt:lpstr>
      <vt:lpstr>Here are my results.</vt:lpstr>
      <vt:lpstr>My line graph</vt:lpstr>
      <vt:lpstr>Once you have done your line graph, attempt to explain the results.  You can read my explanation of my results to help you if you want.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65</cp:revision>
  <dcterms:created xsi:type="dcterms:W3CDTF">2020-03-20T09:46:16Z</dcterms:created>
  <dcterms:modified xsi:type="dcterms:W3CDTF">2020-04-26T20:39:44Z</dcterms:modified>
</cp:coreProperties>
</file>