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AE1353-DE1F-4E0F-89D9-2B0BA539EF37}" type="datetimeFigureOut">
              <a:rPr lang="en-GB" smtClean="0"/>
              <a:t>04/04/2014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3B17-CAD4-4029-9E5D-A8EED0975B14}"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E1353-DE1F-4E0F-89D9-2B0BA539EF37}" type="datetimeFigureOut">
              <a:rPr lang="en-GB" smtClean="0"/>
              <a:t>04/04/2014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3B17-CAD4-4029-9E5D-A8EED0975B1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FAE1353-DE1F-4E0F-89D9-2B0BA539EF37}" type="datetimeFigureOut">
              <a:rPr lang="en-GB" smtClean="0"/>
              <a:t>04/04/2014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3B17-CAD4-4029-9E5D-A8EED0975B14}"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E1353-DE1F-4E0F-89D9-2B0BA539EF37}" type="datetimeFigureOut">
              <a:rPr lang="en-GB" smtClean="0"/>
              <a:t>04/04/2014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3B17-CAD4-4029-9E5D-A8EED0975B14}"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AE1353-DE1F-4E0F-89D9-2B0BA539EF37}" type="datetimeFigureOut">
              <a:rPr lang="en-GB" smtClean="0"/>
              <a:t>04/04/2014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3B17-CAD4-4029-9E5D-A8EED0975B14}"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FAE1353-DE1F-4E0F-89D9-2B0BA539EF37}" type="datetimeFigureOut">
              <a:rPr lang="en-GB" smtClean="0"/>
              <a:t>04/04/2014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C33B17-CAD4-4029-9E5D-A8EED0975B14}"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AE1353-DE1F-4E0F-89D9-2B0BA539EF37}" type="datetimeFigureOut">
              <a:rPr lang="en-GB" smtClean="0"/>
              <a:t>04/04/2014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C33B17-CAD4-4029-9E5D-A8EED0975B14}"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AE1353-DE1F-4E0F-89D9-2B0BA539EF37}" type="datetimeFigureOut">
              <a:rPr lang="en-GB" smtClean="0"/>
              <a:t>04/04/2014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C33B17-CAD4-4029-9E5D-A8EED0975B1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FAE1353-DE1F-4E0F-89D9-2B0BA539EF37}" type="datetimeFigureOut">
              <a:rPr lang="en-GB" smtClean="0"/>
              <a:t>04/04/2014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C33B17-CAD4-4029-9E5D-A8EED0975B1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FAE1353-DE1F-4E0F-89D9-2B0BA539EF37}" type="datetimeFigureOut">
              <a:rPr lang="en-GB" smtClean="0"/>
              <a:t>04/04/2014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C33B17-CAD4-4029-9E5D-A8EED0975B14}"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AE1353-DE1F-4E0F-89D9-2B0BA539EF37}" type="datetimeFigureOut">
              <a:rPr lang="en-GB" smtClean="0"/>
              <a:t>04/04/2014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C33B17-CAD4-4029-9E5D-A8EED0975B14}"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FAE1353-DE1F-4E0F-89D9-2B0BA539EF37}" type="datetimeFigureOut">
              <a:rPr lang="en-GB" smtClean="0"/>
              <a:t>04/04/2014</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FC33B17-CAD4-4029-9E5D-A8EED0975B14}"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wateraid.co.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bishop\AppData\Local\Microsoft\Windows\Temporary Internet Files\Content.IE5\4HI2MXG3\MP90044478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0"/>
            <a:ext cx="9144000" cy="7061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GB" dirty="0" smtClean="0"/>
              <a:t>Water Aid In Mali</a:t>
            </a:r>
            <a:endParaRPr lang="en-GB" dirty="0"/>
          </a:p>
        </p:txBody>
      </p:sp>
      <p:sp>
        <p:nvSpPr>
          <p:cNvPr id="3" name="Subtitle 2"/>
          <p:cNvSpPr>
            <a:spLocks noGrp="1"/>
          </p:cNvSpPr>
          <p:nvPr>
            <p:ph type="subTitle" idx="1"/>
          </p:nvPr>
        </p:nvSpPr>
        <p:spPr/>
        <p:txBody>
          <a:bodyPr/>
          <a:lstStyle/>
          <a:p>
            <a:r>
              <a:rPr lang="en-GB" dirty="0" smtClean="0"/>
              <a:t>By Maia Lincoln and Ella Menzie!</a:t>
            </a:r>
            <a:endParaRPr lang="en-GB" dirty="0"/>
          </a:p>
        </p:txBody>
      </p:sp>
    </p:spTree>
    <p:extLst>
      <p:ext uri="{BB962C8B-B14F-4D97-AF65-F5344CB8AC3E}">
        <p14:creationId xmlns:p14="http://schemas.microsoft.com/office/powerpoint/2010/main" val="22214960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927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r>
              <a:rPr lang="en-GB" dirty="0" smtClean="0">
                <a:solidFill>
                  <a:schemeClr val="bg1"/>
                </a:solidFill>
              </a:rPr>
              <a:t>The problem is in Mali which is in Western Africa.</a:t>
            </a:r>
          </a:p>
          <a:p>
            <a:r>
              <a:rPr lang="en-GB" dirty="0" smtClean="0">
                <a:solidFill>
                  <a:schemeClr val="bg1"/>
                </a:solidFill>
              </a:rPr>
              <a:t>The citizens are stuck in poverty , they have unstable politics and rainfall is rare.</a:t>
            </a:r>
          </a:p>
          <a:p>
            <a:r>
              <a:rPr lang="en-GB" dirty="0" smtClean="0">
                <a:solidFill>
                  <a:schemeClr val="bg1"/>
                </a:solidFill>
              </a:rPr>
              <a:t>There is a population of 16 million people and 73% living there are affected and only 27% have access to safe water!</a:t>
            </a:r>
            <a:endParaRPr lang="en-GB" dirty="0">
              <a:solidFill>
                <a:schemeClr val="bg1"/>
              </a:solidFill>
            </a:endParaRPr>
          </a:p>
        </p:txBody>
      </p:sp>
      <p:sp>
        <p:nvSpPr>
          <p:cNvPr id="2" name="Title 1"/>
          <p:cNvSpPr>
            <a:spLocks noGrp="1"/>
          </p:cNvSpPr>
          <p:nvPr>
            <p:ph type="title"/>
          </p:nvPr>
        </p:nvSpPr>
        <p:spPr/>
        <p:txBody>
          <a:bodyPr/>
          <a:lstStyle/>
          <a:p>
            <a:r>
              <a:rPr lang="en-GB" dirty="0" smtClean="0"/>
              <a:t>Where is the problem?</a:t>
            </a:r>
            <a:endParaRPr lang="en-GB" dirty="0"/>
          </a:p>
        </p:txBody>
      </p:sp>
    </p:spTree>
    <p:extLst>
      <p:ext uri="{BB962C8B-B14F-4D97-AF65-F5344CB8AC3E}">
        <p14:creationId xmlns:p14="http://schemas.microsoft.com/office/powerpoint/2010/main" val="33385263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8" y="-1"/>
            <a:ext cx="9218911" cy="682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normAutofit fontScale="70000" lnSpcReduction="20000"/>
          </a:bodyPr>
          <a:lstStyle/>
          <a:p>
            <a:r>
              <a:rPr lang="en-GB" dirty="0" smtClean="0">
                <a:solidFill>
                  <a:srgbClr val="FF0000"/>
                </a:solidFill>
              </a:rPr>
              <a:t>Mali is one of the poorest countries in the world and gladly they are improving their facilities which are great news for many of their citizens!  But there are still many problems.</a:t>
            </a:r>
          </a:p>
          <a:p>
            <a:r>
              <a:rPr lang="en-GB" dirty="0" smtClean="0">
                <a:solidFill>
                  <a:srgbClr val="FF0000"/>
                </a:solidFill>
              </a:rPr>
              <a:t>5.6 over a third water.12 million without good sanitation.15000 children die from diarrhoea caused by unsafe water and poor sanitation in Mali. </a:t>
            </a:r>
          </a:p>
          <a:p>
            <a:r>
              <a:rPr lang="en-GB" dirty="0" smtClean="0">
                <a:solidFill>
                  <a:srgbClr val="FF0000"/>
                </a:solidFill>
              </a:rPr>
              <a:t>Mali is a large landlocked country in Western Africa , two thirds of which is desert. Despite exporting cotton and other resources to the rest of Africa they are still living in poverty and have very poor facilities or nothing at all! Irregular rainfall leaves the land in poverty. They don’t have the right of basic services and one in every five children die before they’re are five and we live for years! Work is hard to find and many people lack a basic education while we are doing this at school and using a fully functional computer. Water quality is as big a problem as water scarcity in Mali, and over 70% of the population have nowhere to go to the toilet.</a:t>
            </a:r>
          </a:p>
          <a:p>
            <a:endParaRPr lang="en-GB" dirty="0"/>
          </a:p>
        </p:txBody>
      </p:sp>
      <p:sp>
        <p:nvSpPr>
          <p:cNvPr id="2" name="Title 1"/>
          <p:cNvSpPr>
            <a:spLocks noGrp="1"/>
          </p:cNvSpPr>
          <p:nvPr>
            <p:ph type="title"/>
          </p:nvPr>
        </p:nvSpPr>
        <p:spPr>
          <a:xfrm rot="10800000" flipV="1">
            <a:off x="539552" y="692696"/>
            <a:ext cx="8229600" cy="1440159"/>
          </a:xfrm>
        </p:spPr>
        <p:txBody>
          <a:bodyPr>
            <a:normAutofit/>
          </a:bodyPr>
          <a:lstStyle/>
          <a:p>
            <a:r>
              <a:rPr lang="en-GB" dirty="0" smtClean="0">
                <a:solidFill>
                  <a:srgbClr val="FF0000"/>
                </a:solidFill>
              </a:rPr>
              <a:t>MALI</a:t>
            </a:r>
            <a:endParaRPr lang="en-GB" dirty="0">
              <a:solidFill>
                <a:srgbClr val="FF0000"/>
              </a:solidFill>
            </a:endParaRPr>
          </a:p>
        </p:txBody>
      </p:sp>
    </p:spTree>
    <p:extLst>
      <p:ext uri="{BB962C8B-B14F-4D97-AF65-F5344CB8AC3E}">
        <p14:creationId xmlns:p14="http://schemas.microsoft.com/office/powerpoint/2010/main" val="16798060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84" y="176698"/>
            <a:ext cx="8812912" cy="656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r>
              <a:rPr lang="en-GB" dirty="0" smtClean="0">
                <a:solidFill>
                  <a:srgbClr val="00B050"/>
                </a:solidFill>
              </a:rPr>
              <a:t>Water Aid started  their work in 2000.</a:t>
            </a:r>
          </a:p>
          <a:p>
            <a:r>
              <a:rPr lang="en-GB" dirty="0" smtClean="0">
                <a:solidFill>
                  <a:srgbClr val="00B050"/>
                </a:solidFill>
              </a:rPr>
              <a:t>Over the last decade we have worked with international partners  to help more than 205,000 people access safe water and more than 208,000 people access safe sanitation.  </a:t>
            </a:r>
          </a:p>
          <a:p>
            <a:r>
              <a:rPr lang="en-GB" dirty="0" smtClean="0">
                <a:solidFill>
                  <a:srgbClr val="00B050"/>
                </a:solidFill>
              </a:rPr>
              <a:t>Water Aid installs water pumps and easy working  inventions. </a:t>
            </a:r>
          </a:p>
          <a:p>
            <a:endParaRPr lang="en-GB" dirty="0"/>
          </a:p>
        </p:txBody>
      </p:sp>
      <p:sp>
        <p:nvSpPr>
          <p:cNvPr id="2" name="Title 1"/>
          <p:cNvSpPr>
            <a:spLocks noGrp="1"/>
          </p:cNvSpPr>
          <p:nvPr>
            <p:ph type="title"/>
          </p:nvPr>
        </p:nvSpPr>
        <p:spPr/>
        <p:txBody>
          <a:bodyPr>
            <a:normAutofit/>
          </a:bodyPr>
          <a:lstStyle/>
          <a:p>
            <a:r>
              <a:rPr lang="en-GB" dirty="0" smtClean="0"/>
              <a:t>HOW </a:t>
            </a:r>
            <a:r>
              <a:rPr lang="en-GB" dirty="0" smtClean="0">
                <a:solidFill>
                  <a:schemeClr val="accent3">
                    <a:lumMod val="60000"/>
                    <a:lumOff val="40000"/>
                  </a:schemeClr>
                </a:solidFill>
              </a:rPr>
              <a:t>WATER AID HELPS </a:t>
            </a:r>
            <a:r>
              <a:rPr lang="en-GB" dirty="0" smtClean="0"/>
              <a:t>MALI</a:t>
            </a:r>
            <a:endParaRPr lang="en-GB" dirty="0"/>
          </a:p>
        </p:txBody>
      </p:sp>
    </p:spTree>
    <p:extLst>
      <p:ext uri="{BB962C8B-B14F-4D97-AF65-F5344CB8AC3E}">
        <p14:creationId xmlns:p14="http://schemas.microsoft.com/office/powerpoint/2010/main" val="5809464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GB" dirty="0"/>
              <a:t>In Mali last year Water Aid reached:</a:t>
            </a:r>
          </a:p>
          <a:p>
            <a:pPr marL="0" indent="0">
              <a:buNone/>
            </a:pPr>
            <a:r>
              <a:rPr lang="en-GB" dirty="0"/>
              <a:t>1.	43,000 people with safe water.</a:t>
            </a:r>
          </a:p>
          <a:p>
            <a:pPr marL="0" indent="0">
              <a:buNone/>
            </a:pPr>
            <a:r>
              <a:rPr lang="en-GB" dirty="0"/>
              <a:t>2.	39,000 people with improved sanitation</a:t>
            </a:r>
          </a:p>
          <a:p>
            <a:pPr marL="0" indent="0">
              <a:buNone/>
            </a:pPr>
            <a:r>
              <a:rPr lang="en-GB" dirty="0" smtClean="0"/>
              <a:t>Water </a:t>
            </a:r>
            <a:r>
              <a:rPr lang="en-GB" dirty="0"/>
              <a:t>Aid want to help even more people this year so help Water Aid either:</a:t>
            </a:r>
          </a:p>
          <a:p>
            <a:pPr marL="0" indent="0">
              <a:buNone/>
            </a:pPr>
            <a:r>
              <a:rPr lang="en-GB" dirty="0"/>
              <a:t>1.	Online.</a:t>
            </a:r>
          </a:p>
          <a:p>
            <a:pPr marL="0" indent="0">
              <a:buNone/>
            </a:pPr>
            <a:r>
              <a:rPr lang="en-GB" dirty="0"/>
              <a:t>2.	On your doorstep.</a:t>
            </a:r>
          </a:p>
          <a:p>
            <a:pPr marL="0" indent="0">
              <a:buNone/>
            </a:pPr>
            <a:r>
              <a:rPr lang="en-GB" dirty="0"/>
              <a:t>3.	And by doing sponsored activities or </a:t>
            </a:r>
            <a:r>
              <a:rPr lang="en-GB" dirty="0" smtClean="0"/>
              <a:t>bake sales!</a:t>
            </a:r>
          </a:p>
        </p:txBody>
      </p:sp>
      <p:sp>
        <p:nvSpPr>
          <p:cNvPr id="2" name="Title 1"/>
          <p:cNvSpPr>
            <a:spLocks noGrp="1"/>
          </p:cNvSpPr>
          <p:nvPr>
            <p:ph type="title"/>
          </p:nvPr>
        </p:nvSpPr>
        <p:spPr/>
        <p:txBody>
          <a:bodyPr>
            <a:normAutofit/>
          </a:bodyPr>
          <a:lstStyle/>
          <a:p>
            <a:r>
              <a:rPr lang="en-GB" dirty="0" smtClean="0"/>
              <a:t>How can we help?</a:t>
            </a:r>
            <a:endParaRPr lang="en-GB" dirty="0"/>
          </a:p>
        </p:txBody>
      </p:sp>
    </p:spTree>
    <p:extLst>
      <p:ext uri="{BB962C8B-B14F-4D97-AF65-F5344CB8AC3E}">
        <p14:creationId xmlns:p14="http://schemas.microsoft.com/office/powerpoint/2010/main" val="39647218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t>We got our information from </a:t>
            </a:r>
            <a:r>
              <a:rPr lang="en-GB" dirty="0" smtClean="0">
                <a:hlinkClick r:id="rId2"/>
              </a:rPr>
              <a:t>www.wateraid.co.uk</a:t>
            </a:r>
            <a:r>
              <a:rPr lang="en-GB" dirty="0" smtClean="0"/>
              <a:t>  so if you are thinking of  making a Water Aid Power Point or just want to find out </a:t>
            </a:r>
            <a:r>
              <a:rPr lang="en-GB" dirty="0"/>
              <a:t>s</a:t>
            </a:r>
            <a:r>
              <a:rPr lang="en-GB" dirty="0" smtClean="0"/>
              <a:t>omething about Water Aid visit it! </a:t>
            </a:r>
            <a:endParaRPr lang="en-GB" dirty="0"/>
          </a:p>
        </p:txBody>
      </p:sp>
      <p:sp>
        <p:nvSpPr>
          <p:cNvPr id="2" name="Title 1"/>
          <p:cNvSpPr>
            <a:spLocks noGrp="1"/>
          </p:cNvSpPr>
          <p:nvPr>
            <p:ph type="title"/>
          </p:nvPr>
        </p:nvSpPr>
        <p:spPr/>
        <p:txBody>
          <a:bodyPr>
            <a:normAutofit/>
          </a:bodyPr>
          <a:lstStyle/>
          <a:p>
            <a:r>
              <a:rPr lang="en-GB" dirty="0" smtClean="0"/>
              <a:t>Glossary</a:t>
            </a:r>
            <a:endParaRPr lang="en-GB" dirty="0"/>
          </a:p>
        </p:txBody>
      </p:sp>
    </p:spTree>
    <p:extLst>
      <p:ext uri="{BB962C8B-B14F-4D97-AF65-F5344CB8AC3E}">
        <p14:creationId xmlns:p14="http://schemas.microsoft.com/office/powerpoint/2010/main" val="161032286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Tree>
    <p:extLst>
      <p:ext uri="{BB962C8B-B14F-4D97-AF65-F5344CB8AC3E}">
        <p14:creationId xmlns:p14="http://schemas.microsoft.com/office/powerpoint/2010/main" val="5940951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64</TotalTime>
  <Words>358</Words>
  <Application>Microsoft Office PowerPoint</Application>
  <PresentationFormat>On-screen Show (4:3)</PresentationFormat>
  <Paragraphs>25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Waveform</vt:lpstr>
      <vt:lpstr>Water Aid In Mali</vt:lpstr>
      <vt:lpstr>Where is the problem?</vt:lpstr>
      <vt:lpstr>MALI</vt:lpstr>
      <vt:lpstr>HOW WATER AID HELPS MALI</vt:lpstr>
      <vt:lpstr>How can we help?</vt:lpstr>
      <vt:lpstr>Glossary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Handsworth01</dc:creator>
  <cp:lastModifiedBy>Handsworth01</cp:lastModifiedBy>
  <cp:revision>9</cp:revision>
  <dcterms:created xsi:type="dcterms:W3CDTF">2014-03-21T10:27:58Z</dcterms:created>
  <dcterms:modified xsi:type="dcterms:W3CDTF">2014-04-04T09:16:29Z</dcterms:modified>
</cp:coreProperties>
</file>