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88" r:id="rId4"/>
    <p:sldId id="311" r:id="rId5"/>
    <p:sldId id="312" r:id="rId6"/>
    <p:sldId id="301" r:id="rId7"/>
    <p:sldId id="303" r:id="rId8"/>
    <p:sldId id="305" r:id="rId9"/>
    <p:sldId id="306" r:id="rId10"/>
    <p:sldId id="307" r:id="rId11"/>
    <p:sldId id="30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97" autoAdjust="0"/>
    <p:restoredTop sz="94660"/>
  </p:normalViewPr>
  <p:slideViewPr>
    <p:cSldViewPr snapToGrid="0">
      <p:cViewPr varScale="1">
        <p:scale>
          <a:sx n="74" d="100"/>
          <a:sy n="74" d="100"/>
        </p:scale>
        <p:origin x="-42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607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73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768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775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656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930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886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315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348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122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097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34B50-72AD-4D7F-A340-6802440017DE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860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opmarks.co.uk/maths-games/hit-the-button" TargetMode="External"/><Relationship Id="rId2" Type="http://schemas.openxmlformats.org/officeDocument/2006/relationships/hyperlink" Target="http://www.estimation180.com/day-44.html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Starters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Today’s estimation.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>
                <a:hlinkClick r:id="rId2"/>
              </a:rPr>
              <a:t>http://www.estimation180.com/day-44.html</a:t>
            </a:r>
            <a:endParaRPr lang="en-GB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Use Hit the Button to practise times tables and division skills.</a:t>
            </a:r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hlinkClick r:id="rId3"/>
              </a:rPr>
              <a:t>https://www.topmarks.co.uk/maths-games/hit-the-button</a:t>
            </a:r>
            <a:endParaRPr lang="en-GB" dirty="0"/>
          </a:p>
        </p:txBody>
      </p:sp>
      <p:pic>
        <p:nvPicPr>
          <p:cNvPr id="3074" name="Picture 2" descr="Image result for hit the butt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4793" y="142875"/>
            <a:ext cx="1615281" cy="1615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estimation 18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6" y="109934"/>
            <a:ext cx="2421466" cy="1816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763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4821"/>
            <a:ext cx="10515600" cy="497759"/>
          </a:xfrm>
        </p:spPr>
        <p:txBody>
          <a:bodyPr>
            <a:normAutofit/>
          </a:bodyPr>
          <a:lstStyle/>
          <a:p>
            <a:pPr algn="ctr"/>
            <a:r>
              <a:rPr lang="en-GB" sz="1600" dirty="0" smtClean="0">
                <a:solidFill>
                  <a:srgbClr val="FF0000"/>
                </a:solidFill>
              </a:rPr>
              <a:t>Challenge 3 </a:t>
            </a:r>
            <a:endParaRPr lang="en-GB" sz="1600" dirty="0">
              <a:solidFill>
                <a:srgbClr val="FF0000"/>
              </a:solidFill>
            </a:endParaRP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2897" y="759855"/>
            <a:ext cx="6205546" cy="5983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08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5853" y="1763264"/>
            <a:ext cx="8879160" cy="3620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80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221" y="129441"/>
            <a:ext cx="10515600" cy="1012914"/>
          </a:xfrm>
        </p:spPr>
        <p:txBody>
          <a:bodyPr/>
          <a:lstStyle/>
          <a:p>
            <a:pPr algn="ctr"/>
            <a:r>
              <a:rPr lang="en-GB" dirty="0" smtClean="0"/>
              <a:t>Problems of the day</a:t>
            </a:r>
            <a:endParaRPr lang="en-GB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282" y="1371697"/>
            <a:ext cx="9745436" cy="5325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78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800" dirty="0" smtClean="0">
                <a:solidFill>
                  <a:srgbClr val="FF0000"/>
                </a:solidFill>
              </a:rPr>
              <a:t>Answers to Problems of the Day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12775" y="2031687"/>
            <a:ext cx="10515600" cy="4351338"/>
          </a:xfrm>
        </p:spPr>
        <p:txBody>
          <a:bodyPr>
            <a:normAutofit/>
          </a:bodyPr>
          <a:lstStyle/>
          <a:p>
            <a:endParaRPr lang="en-GB" dirty="0"/>
          </a:p>
          <a:p>
            <a:r>
              <a:rPr lang="en-GB" dirty="0" smtClean="0"/>
              <a:t>1-£16.51</a:t>
            </a:r>
          </a:p>
          <a:p>
            <a:endParaRPr lang="en-GB" dirty="0"/>
          </a:p>
          <a:p>
            <a:r>
              <a:rPr lang="en-GB" dirty="0" smtClean="0"/>
              <a:t>2 –  30 ( 12 x 5 = 60.  Half of 60 is 30)</a:t>
            </a:r>
          </a:p>
          <a:p>
            <a:endParaRPr lang="en-GB" dirty="0"/>
          </a:p>
          <a:p>
            <a:r>
              <a:rPr lang="en-GB" dirty="0" smtClean="0"/>
              <a:t>3 – 31 ( if Mo gives Alex 31 stickers he has 119 left and she will now have 238.  </a:t>
            </a:r>
            <a:r>
              <a:rPr lang="en-GB" dirty="0" smtClean="0"/>
              <a:t>Double 119 is 238)</a:t>
            </a:r>
            <a:endParaRPr lang="en-GB" dirty="0"/>
          </a:p>
        </p:txBody>
      </p:sp>
      <p:sp>
        <p:nvSpPr>
          <p:cNvPr id="10" name="AutoShape 2" descr="Line Graph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4" descr="Line Graph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927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We start with a challenging warm up task today.  Take your time and use your observations and maths skills to fill in the missing distances.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7" name="Content Placeholder 6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2915" y="1972185"/>
            <a:ext cx="7089669" cy="4377100"/>
          </a:xfrm>
        </p:spPr>
      </p:pic>
    </p:spTree>
    <p:extLst>
      <p:ext uri="{BB962C8B-B14F-4D97-AF65-F5344CB8AC3E}">
        <p14:creationId xmlns:p14="http://schemas.microsoft.com/office/powerpoint/2010/main" val="354929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6277" y="437881"/>
            <a:ext cx="9920848" cy="6207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92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800" dirty="0" smtClean="0">
                <a:solidFill>
                  <a:srgbClr val="FF0000"/>
                </a:solidFill>
              </a:rPr>
              <a:t>Challenge 1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10" name="AutoShape 2" descr="Line Graph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4" descr="Line Graph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933" y="1939675"/>
            <a:ext cx="10394951" cy="3282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08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800" dirty="0" smtClean="0">
                <a:solidFill>
                  <a:srgbClr val="FF0000"/>
                </a:solidFill>
              </a:rPr>
              <a:t>Answers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 – 415,000 (720,000 – 305,000)</a:t>
            </a:r>
          </a:p>
          <a:p>
            <a:endParaRPr lang="en-GB" dirty="0"/>
          </a:p>
          <a:p>
            <a:r>
              <a:rPr lang="en-GB" dirty="0" smtClean="0"/>
              <a:t> 2 – Wakefield and Coventry because 315,000 + 306,000 = 621,000</a:t>
            </a:r>
          </a:p>
          <a:p>
            <a:endParaRPr lang="en-GB" dirty="0"/>
          </a:p>
          <a:p>
            <a:r>
              <a:rPr lang="en-GB" dirty="0" smtClean="0"/>
              <a:t>3 – 135,000 (440,000-305,000 = 135,000)</a:t>
            </a:r>
            <a:endParaRPr lang="en-GB" dirty="0"/>
          </a:p>
        </p:txBody>
      </p:sp>
      <p:sp>
        <p:nvSpPr>
          <p:cNvPr id="10" name="AutoShape 2" descr="Line Graph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4" descr="Line Graph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08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Challenge 2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3210" y="1506275"/>
            <a:ext cx="3549957" cy="4632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94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0104" y="1738649"/>
            <a:ext cx="3293557" cy="3528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42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863</TotalTime>
  <Words>139</Words>
  <Application>Microsoft Office PowerPoint</Application>
  <PresentationFormat>Custom</PresentationFormat>
  <Paragraphs>26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Starters</vt:lpstr>
      <vt:lpstr>Problems of the day</vt:lpstr>
      <vt:lpstr>Answers to Problems of the Day</vt:lpstr>
      <vt:lpstr>We start with a challenging warm up task today.  Take your time and use your observations and maths skills to fill in the missing distances.</vt:lpstr>
      <vt:lpstr>PowerPoint Presentation</vt:lpstr>
      <vt:lpstr>Challenge 1</vt:lpstr>
      <vt:lpstr>Answers</vt:lpstr>
      <vt:lpstr>Challenge 2</vt:lpstr>
      <vt:lpstr>PowerPoint Presentation</vt:lpstr>
      <vt:lpstr>Challenge 3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Estimation 180</dc:title>
  <dc:creator>Robert Tromans</dc:creator>
  <cp:lastModifiedBy>Rob Tromans</cp:lastModifiedBy>
  <cp:revision>76</cp:revision>
  <dcterms:created xsi:type="dcterms:W3CDTF">2020-03-20T09:46:16Z</dcterms:created>
  <dcterms:modified xsi:type="dcterms:W3CDTF">2020-04-29T15:20:34Z</dcterms:modified>
</cp:coreProperties>
</file>