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25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p8IE1279Ky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isfun.com/roman-numerals.html" TargetMode="External"/><Relationship Id="rId2" Type="http://schemas.openxmlformats.org/officeDocument/2006/relationships/hyperlink" Target="https://www.factmonster.com/math/roma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Estimation 180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able to, ask some family members to join in with you and create your own daily league.  I will send the link to the next challenge each day, as a starter, to get us warmed up.</a:t>
            </a:r>
          </a:p>
          <a:p>
            <a:endParaRPr lang="en-GB" dirty="0"/>
          </a:p>
          <a:p>
            <a:r>
              <a:rPr lang="en-GB" dirty="0" smtClean="0"/>
              <a:t>Remember, it is so much more fun to play along and not look at the answer before you estimate.</a:t>
            </a:r>
          </a:p>
          <a:p>
            <a:endParaRPr lang="en-GB" dirty="0"/>
          </a:p>
          <a:p>
            <a:r>
              <a:rPr lang="en-GB" dirty="0" smtClean="0"/>
              <a:t>You could also make up your own challenges with objects around the house.  Ask an adult to help you with your challenges.</a:t>
            </a:r>
            <a:endParaRPr lang="en-GB" dirty="0"/>
          </a:p>
        </p:txBody>
      </p:sp>
      <p:pic>
        <p:nvPicPr>
          <p:cNvPr id="2050" name="Picture 2" descr="Image result for estim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8" y="94457"/>
            <a:ext cx="2107782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stim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46" y="94457"/>
            <a:ext cx="2150520" cy="169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17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http://www.estimation180.com/day-25.html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Watch the video below from 8:35 to 14:20.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https://www.youtube.com/watch?v=p8IE1279KyE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down the Roman Numerals from 1-30 and have a look at the picture opposite for bigger numbers.</a:t>
            </a:r>
          </a:p>
          <a:p>
            <a:endParaRPr lang="en-GB" dirty="0"/>
          </a:p>
          <a:p>
            <a:r>
              <a:rPr lang="en-GB" dirty="0" smtClean="0"/>
              <a:t>Then try the questions on the next page.  Just do the ones that you can in your exercise book.</a:t>
            </a:r>
            <a:endParaRPr lang="en-GB" dirty="0"/>
          </a:p>
        </p:txBody>
      </p:sp>
      <p:pic>
        <p:nvPicPr>
          <p:cNvPr id="1026" name="Picture 2" descr="Image result for roman numerals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1" y="1174220"/>
            <a:ext cx="4165600" cy="539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186239"/>
            <a:ext cx="5182528" cy="6671761"/>
          </a:xfrm>
        </p:spPr>
      </p:pic>
    </p:spTree>
    <p:extLst>
      <p:ext uri="{BB962C8B-B14F-4D97-AF65-F5344CB8AC3E}">
        <p14:creationId xmlns:p14="http://schemas.microsoft.com/office/powerpoint/2010/main" val="212005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you’d like some more challenges try this website.  It has beginner, intermediate and advanced levels.  Have a go.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https://www.factmonster.com/math/roman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want more help, use this website.  It breaks a number apart for you to see more clearly.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https://www.mathsisfun.com/roman-numerals.html</a:t>
            </a:r>
            <a:endParaRPr lang="en-GB" dirty="0"/>
          </a:p>
        </p:txBody>
      </p:sp>
      <p:pic>
        <p:nvPicPr>
          <p:cNvPr id="4098" name="Picture 2" descr="Image result for fact mon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967" y="139700"/>
            <a:ext cx="1312333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maths is fu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5118100"/>
            <a:ext cx="2666999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09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Estimation 180</vt:lpstr>
      <vt:lpstr>Starters</vt:lpstr>
      <vt:lpstr>Activities</vt:lpstr>
      <vt:lpstr>PowerPoint Presentation</vt:lpstr>
      <vt:lpstr>Extended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Robert Tromans</cp:lastModifiedBy>
  <cp:revision>3</cp:revision>
  <dcterms:created xsi:type="dcterms:W3CDTF">2020-03-20T09:46:16Z</dcterms:created>
  <dcterms:modified xsi:type="dcterms:W3CDTF">2020-03-20T10:04:57Z</dcterms:modified>
</cp:coreProperties>
</file>