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estimation180.com/day-126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hiterosemaths.com/homelearning/year-5/" TargetMode="External"/><Relationship Id="rId2" Type="http://schemas.openxmlformats.org/officeDocument/2006/relationships/hyperlink" Target="https://www.youtube.com/watch?v=LyOjNIJ40I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https://estimation180.com/day-126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within 250g for this one. You may need to convert from kg to g.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13" y="170165"/>
            <a:ext cx="5550794" cy="639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203" y="98848"/>
            <a:ext cx="5847008" cy="648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13" y="312190"/>
            <a:ext cx="6078827" cy="619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336" y="1168326"/>
            <a:ext cx="7620485" cy="536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413" y="1236371"/>
            <a:ext cx="7493792" cy="526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Regular and Irregular polygons. 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11 (w/c 6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July). </a:t>
            </a:r>
            <a:r>
              <a:rPr lang="en-GB" sz="2400" dirty="0" smtClean="0"/>
              <a:t>It is lesson </a:t>
            </a:r>
            <a:r>
              <a:rPr lang="en-GB" sz="2400" dirty="0"/>
              <a:t>1</a:t>
            </a:r>
            <a:r>
              <a:rPr lang="en-GB" sz="2400" dirty="0" smtClean="0"/>
              <a:t>.  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Before you start – What is a Polygon?  Watch the video to remind you and learn about regular and irregular polygons.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https://www.youtube.com/watch?v=LyOjNIJ40Io</a:t>
            </a:r>
            <a:endParaRPr lang="en-GB" dirty="0">
              <a:hlinkClick r:id=""/>
            </a:endParaRPr>
          </a:p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3"/>
              </a:rPr>
              <a:t>://</a:t>
            </a:r>
            <a:r>
              <a:rPr lang="en-GB" dirty="0">
                <a:hlinkClick r:id="rId3"/>
              </a:rPr>
              <a:t>whiterosemaths.com/homelearning/year-5/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09" y="4112026"/>
            <a:ext cx="5892554" cy="274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288" y="219526"/>
            <a:ext cx="5338256" cy="616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868" y="289250"/>
            <a:ext cx="6349284" cy="612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163" y="300857"/>
            <a:ext cx="5050198" cy="611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776" y="222043"/>
            <a:ext cx="6297769" cy="648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09" y="0"/>
            <a:ext cx="5666704" cy="673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59</Words>
  <Application>Microsoft Office PowerPoint</Application>
  <PresentationFormat>Custom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Today we will be looking at Regular and Irregular polygons.  You will find the video in SUMMER TERM –Week 11 (w/c 6th July). It is lesson 1.    Before you start – What is a Polygon?  Watch the video to remind you and learn about regular and irregular polygons.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153</cp:revision>
  <dcterms:created xsi:type="dcterms:W3CDTF">2020-03-20T09:46:16Z</dcterms:created>
  <dcterms:modified xsi:type="dcterms:W3CDTF">2020-07-05T20:41:25Z</dcterms:modified>
</cp:coreProperties>
</file>